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9" r:id="rId3"/>
    <p:sldId id="257" r:id="rId4"/>
    <p:sldId id="261" r:id="rId5"/>
    <p:sldId id="258" r:id="rId6"/>
    <p:sldId id="270" r:id="rId7"/>
    <p:sldId id="271" r:id="rId8"/>
    <p:sldId id="272" r:id="rId9"/>
    <p:sldId id="262" r:id="rId10"/>
    <p:sldId id="263" r:id="rId11"/>
    <p:sldId id="264" r:id="rId12"/>
    <p:sldId id="265" r:id="rId13"/>
    <p:sldId id="266" r:id="rId14"/>
    <p:sldId id="269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A93C0C-D94D-40FF-8774-0181167BF7C9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14BAC874-77F1-48AE-AC46-E33B0BE6B12D}" type="pres">
      <dgm:prSet presAssocID="{81A93C0C-D94D-40FF-8774-0181167BF7C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56C0DF3F-870D-4254-B409-D95CC372B008}" type="presOf" srcId="{81A93C0C-D94D-40FF-8774-0181167BF7C9}" destId="{14BAC874-77F1-48AE-AC46-E33B0BE6B12D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44FEF8-10B5-45A0-90D4-DE63DA5C54BC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132C3F-4D18-4A75-9F8D-5B91E4278F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724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microsoft.com/office/2007/relationships/diagramDrawing" Target="../diagrams/drawing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1306482319"/>
              </p:ext>
            </p:extLst>
          </p:nvPr>
        </p:nvGraphicFramePr>
        <p:xfrm>
          <a:off x="685800" y="2130425"/>
          <a:ext cx="7772400" cy="1470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658416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552688"/>
            <a:ext cx="9164991" cy="7979853"/>
          </a:xfrm>
        </p:spPr>
      </p:pic>
    </p:spTree>
    <p:extLst>
      <p:ext uri="{BB962C8B-B14F-4D97-AF65-F5344CB8AC3E}">
        <p14:creationId xmlns:p14="http://schemas.microsoft.com/office/powerpoint/2010/main" xmlns="" val="39091619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24544" y="0"/>
            <a:ext cx="10040254" cy="6858000"/>
          </a:xfrm>
        </p:spPr>
      </p:pic>
    </p:spTree>
    <p:extLst>
      <p:ext uri="{BB962C8B-B14F-4D97-AF65-F5344CB8AC3E}">
        <p14:creationId xmlns:p14="http://schemas.microsoft.com/office/powerpoint/2010/main" xmlns="" val="14570785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8024" y="0"/>
            <a:ext cx="4355976" cy="6741368"/>
          </a:xfrm>
        </p:spPr>
        <p:txBody>
          <a:bodyPr/>
          <a:lstStyle/>
          <a:p>
            <a:r>
              <a:rPr lang="ru-RU" dirty="0"/>
              <a:t>Уж верба вся пушистая</a:t>
            </a:r>
            <a:br>
              <a:rPr lang="ru-RU" dirty="0"/>
            </a:br>
            <a:r>
              <a:rPr lang="ru-RU" dirty="0"/>
              <a:t>Раскинулась кругом;</a:t>
            </a:r>
            <a:br>
              <a:rPr lang="ru-RU" dirty="0"/>
            </a:br>
            <a:r>
              <a:rPr lang="ru-RU" dirty="0"/>
              <a:t>Опять весна душистая</a:t>
            </a:r>
            <a:br>
              <a:rPr lang="ru-RU" dirty="0"/>
            </a:br>
            <a:r>
              <a:rPr lang="ru-RU" dirty="0"/>
              <a:t>Повеяла крылом.</a:t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19" y="1"/>
            <a:ext cx="4842122" cy="6858000"/>
          </a:xfrm>
        </p:spPr>
      </p:pic>
    </p:spTree>
    <p:extLst>
      <p:ext uri="{BB962C8B-B14F-4D97-AF65-F5344CB8AC3E}">
        <p14:creationId xmlns:p14="http://schemas.microsoft.com/office/powerpoint/2010/main" xmlns="" val="16588397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0"/>
            <a:ext cx="9372533" cy="7029400"/>
          </a:xfrm>
        </p:spPr>
      </p:pic>
    </p:spTree>
    <p:extLst>
      <p:ext uri="{BB962C8B-B14F-4D97-AF65-F5344CB8AC3E}">
        <p14:creationId xmlns:p14="http://schemas.microsoft.com/office/powerpoint/2010/main" xmlns="" val="32551659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22972" y="-30994"/>
            <a:ext cx="9366972" cy="68545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12700" stA="38000" endPos="28000" dist="5000" dir="5400000" sy="-100000" algn="bl" rotWithShape="0"/>
          </a:effec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367932" y="167068"/>
            <a:ext cx="42704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01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20161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  <a:cs typeface="Arial" pitchFamily="34" charset="0"/>
              </a:rPr>
              <a:t> 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74700" y="297873"/>
            <a:ext cx="20691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0161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Ручейки бегут быстрее,</a:t>
            </a:r>
            <a:endParaRPr lang="ru-RU" altLang="ru-RU" dirty="0">
              <a:solidFill>
                <a:prstClr val="black"/>
              </a:solidFill>
              <a:latin typeface="+mj-lt"/>
              <a:cs typeface="Times New Roman" panose="02020603050405020304" pitchFamily="18" charset="0"/>
            </a:endParaRPr>
          </a:p>
          <a:p>
            <a:pPr lvl="0" indent="20161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Светит солнышко теплее.</a:t>
            </a:r>
            <a:endParaRPr lang="ru-RU" altLang="ru-RU" dirty="0">
              <a:solidFill>
                <a:prstClr val="black"/>
              </a:solidFill>
              <a:latin typeface="+mj-lt"/>
              <a:cs typeface="Times New Roman" panose="02020603050405020304" pitchFamily="18" charset="0"/>
            </a:endParaRPr>
          </a:p>
          <a:p>
            <a:pPr lvl="0" indent="20161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Баба снежная грустна —</a:t>
            </a:r>
            <a:endParaRPr lang="ru-RU" altLang="ru-RU" dirty="0">
              <a:solidFill>
                <a:prstClr val="black"/>
              </a:solidFill>
              <a:latin typeface="+mj-lt"/>
              <a:cs typeface="Times New Roman" panose="02020603050405020304" pitchFamily="18" charset="0"/>
            </a:endParaRPr>
          </a:p>
          <a:p>
            <a:pPr lvl="0" indent="20161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В гости к нам идет... (весна)</a:t>
            </a:r>
            <a:endParaRPr lang="ru-RU" altLang="ru-RU" dirty="0">
              <a:solidFill>
                <a:prstClr val="black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148064" y="1196752"/>
            <a:ext cx="30243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На лесной проталинке</a:t>
            </a:r>
          </a:p>
          <a:p>
            <a:r>
              <a:rPr lang="ru-RU" dirty="0"/>
              <a:t>Вырос цветик маленький.</a:t>
            </a:r>
          </a:p>
          <a:p>
            <a:r>
              <a:rPr lang="ru-RU" dirty="0"/>
              <a:t>Прячется в валежник</a:t>
            </a:r>
          </a:p>
          <a:p>
            <a:r>
              <a:rPr lang="ru-RU" dirty="0"/>
              <a:t>Беленький... (подснежник)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202948" y="4797152"/>
            <a:ext cx="33661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Синяя сосулька плачет,</a:t>
            </a:r>
          </a:p>
          <a:p>
            <a:r>
              <a:rPr lang="ru-RU" dirty="0"/>
              <a:t>Но от солнца нос не прячет.</a:t>
            </a:r>
          </a:p>
          <a:p>
            <a:r>
              <a:rPr lang="ru-RU" dirty="0"/>
              <a:t>И весь день под птичью трель</a:t>
            </a:r>
          </a:p>
          <a:p>
            <a:r>
              <a:rPr lang="ru-RU" dirty="0"/>
              <a:t>Кап-кап-кап — звенит... (капель)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043608" y="4437112"/>
            <a:ext cx="29169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Что за тонкие иголки</a:t>
            </a:r>
          </a:p>
          <a:p>
            <a:r>
              <a:rPr lang="ru-RU" dirty="0"/>
              <a:t>Зеленеют на пригорке?</a:t>
            </a:r>
          </a:p>
          <a:p>
            <a:r>
              <a:rPr lang="ru-RU" dirty="0"/>
              <a:t>Это, выросши едва,</a:t>
            </a:r>
          </a:p>
          <a:p>
            <a:r>
              <a:rPr lang="ru-RU" dirty="0"/>
              <a:t>К солнцу тянется... (трава)</a:t>
            </a:r>
          </a:p>
        </p:txBody>
      </p:sp>
    </p:spTree>
    <p:extLst>
      <p:ext uri="{BB962C8B-B14F-4D97-AF65-F5344CB8AC3E}">
        <p14:creationId xmlns:p14="http://schemas.microsoft.com/office/powerpoint/2010/main" xmlns="" val="27170258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78414"/>
            <a:ext cx="9144000" cy="7642458"/>
          </a:xfrm>
        </p:spPr>
      </p:pic>
    </p:spTree>
    <p:extLst>
      <p:ext uri="{BB962C8B-B14F-4D97-AF65-F5344CB8AC3E}">
        <p14:creationId xmlns:p14="http://schemas.microsoft.com/office/powerpoint/2010/main" xmlns="" val="3526865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8520" y="0"/>
            <a:ext cx="94504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02548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7531" y="-56589"/>
            <a:ext cx="9195866" cy="6914589"/>
          </a:xfrm>
        </p:spPr>
      </p:pic>
    </p:spTree>
    <p:extLst>
      <p:ext uri="{BB962C8B-B14F-4D97-AF65-F5344CB8AC3E}">
        <p14:creationId xmlns:p14="http://schemas.microsoft.com/office/powerpoint/2010/main" xmlns="" val="1299518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52928" cy="2722314"/>
          </a:xfrm>
          <a:prstGeom prst="round2Same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/>
              <a:t>Прорастает сквозь снежок,</a:t>
            </a:r>
            <a:br>
              <a:rPr lang="ru-RU" dirty="0"/>
            </a:br>
            <a:r>
              <a:rPr lang="ru-RU" dirty="0"/>
              <a:t>К солнечным лучам, цветок,</a:t>
            </a:r>
            <a:br>
              <a:rPr lang="ru-RU" dirty="0"/>
            </a:br>
            <a:r>
              <a:rPr lang="ru-RU" dirty="0"/>
              <a:t>Маленький и нежный,</a:t>
            </a:r>
            <a:br>
              <a:rPr lang="ru-RU" dirty="0"/>
            </a:br>
            <a:r>
              <a:rPr lang="ru-RU" dirty="0"/>
              <a:t>Беленький подснежник.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1760" y="3001938"/>
            <a:ext cx="3744416" cy="3744416"/>
          </a:xfrm>
        </p:spPr>
      </p:pic>
    </p:spTree>
    <p:extLst>
      <p:ext uri="{BB962C8B-B14F-4D97-AF65-F5344CB8AC3E}">
        <p14:creationId xmlns:p14="http://schemas.microsoft.com/office/powerpoint/2010/main" xmlns="" val="1536147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116632"/>
            <a:ext cx="4392488" cy="6741368"/>
          </a:xfrm>
        </p:spPr>
        <p:txBody>
          <a:bodyPr>
            <a:normAutofit fontScale="90000"/>
          </a:bodyPr>
          <a:lstStyle/>
          <a:p>
            <a:r>
              <a:rPr lang="ru-RU" dirty="0"/>
              <a:t>К нам весна шагает</a:t>
            </a:r>
            <a:br>
              <a:rPr lang="ru-RU" dirty="0"/>
            </a:br>
            <a:r>
              <a:rPr lang="ru-RU" dirty="0"/>
              <a:t>Быстрыми шагами,</a:t>
            </a:r>
            <a:br>
              <a:rPr lang="ru-RU" dirty="0"/>
            </a:br>
            <a:r>
              <a:rPr lang="ru-RU" dirty="0"/>
              <a:t>И сугробы тают под её ногами.</a:t>
            </a:r>
            <a:br>
              <a:rPr lang="ru-RU" dirty="0"/>
            </a:br>
            <a:r>
              <a:rPr lang="ru-RU" dirty="0"/>
              <a:t>Чёрные проталины</a:t>
            </a:r>
            <a:br>
              <a:rPr lang="ru-RU" dirty="0"/>
            </a:br>
            <a:r>
              <a:rPr lang="ru-RU" dirty="0"/>
              <a:t>На полях видны.</a:t>
            </a:r>
            <a:br>
              <a:rPr lang="ru-RU" dirty="0"/>
            </a:br>
            <a:r>
              <a:rPr lang="ru-RU" dirty="0"/>
              <a:t>Видно очень тёплые ноги у весны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3657"/>
            <a:ext cx="4516363" cy="6861657"/>
          </a:xfrm>
        </p:spPr>
      </p:pic>
    </p:spTree>
    <p:extLst>
      <p:ext uri="{BB962C8B-B14F-4D97-AF65-F5344CB8AC3E}">
        <p14:creationId xmlns:p14="http://schemas.microsoft.com/office/powerpoint/2010/main" xmlns="" val="3346044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9938" y="0"/>
            <a:ext cx="91539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474330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29102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546105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41168" y="116632"/>
            <a:ext cx="4402832" cy="6583362"/>
          </a:xfrm>
        </p:spPr>
        <p:txBody>
          <a:bodyPr>
            <a:normAutofit/>
          </a:bodyPr>
          <a:lstStyle/>
          <a:p>
            <a:r>
              <a:rPr lang="ru-RU" sz="2400" dirty="0"/>
              <a:t>Весна пришла. Бегут ручьи.</a:t>
            </a:r>
            <a:br>
              <a:rPr lang="ru-RU" sz="2400" dirty="0"/>
            </a:br>
            <a:r>
              <a:rPr lang="ru-RU" sz="2400" dirty="0"/>
              <a:t>Журчат, смеются, веселы...</a:t>
            </a:r>
            <a:br>
              <a:rPr lang="ru-RU" sz="2400" dirty="0"/>
            </a:br>
            <a:r>
              <a:rPr lang="ru-RU" sz="2400" dirty="0"/>
              <a:t>И острые носы свои</a:t>
            </a:r>
            <a:br>
              <a:rPr lang="ru-RU" sz="2400" dirty="0"/>
            </a:br>
            <a:r>
              <a:rPr lang="ru-RU" sz="2400" dirty="0"/>
              <a:t>Сосульки с крыши свесили.</a:t>
            </a:r>
            <a:br>
              <a:rPr lang="ru-RU" sz="2400" dirty="0"/>
            </a:br>
            <a:r>
              <a:rPr lang="ru-RU" sz="2400" dirty="0"/>
              <a:t>Но вот висят они и очень</a:t>
            </a:r>
            <a:br>
              <a:rPr lang="ru-RU" sz="2400" dirty="0"/>
            </a:br>
            <a:r>
              <a:rPr lang="ru-RU" sz="2400" dirty="0"/>
              <a:t>Мучаются, маются.</a:t>
            </a:r>
            <a:br>
              <a:rPr lang="ru-RU" sz="2400" dirty="0"/>
            </a:br>
            <a:r>
              <a:rPr lang="ru-RU" sz="2400" dirty="0"/>
              <a:t>У них лишь вечером и ночью</a:t>
            </a:r>
            <a:br>
              <a:rPr lang="ru-RU" sz="2400" dirty="0"/>
            </a:br>
            <a:r>
              <a:rPr lang="ru-RU" sz="2400" dirty="0"/>
              <a:t>Насморк прекращается.</a:t>
            </a:r>
            <a:br>
              <a:rPr lang="ru-RU" sz="2400" dirty="0"/>
            </a:br>
            <a:r>
              <a:rPr lang="ru-RU" sz="2400" dirty="0"/>
              <a:t>А днём опять носам беда.</a:t>
            </a:r>
            <a:br>
              <a:rPr lang="ru-RU" sz="2400" dirty="0"/>
            </a:br>
            <a:r>
              <a:rPr lang="ru-RU" sz="2400" dirty="0"/>
              <a:t>Сливаясь с шумом уличным,</a:t>
            </a:r>
            <a:br>
              <a:rPr lang="ru-RU" sz="2400" dirty="0"/>
            </a:br>
            <a:r>
              <a:rPr lang="ru-RU" sz="2400" dirty="0"/>
              <a:t>Не просто капает вода-</a:t>
            </a:r>
            <a:br>
              <a:rPr lang="ru-RU" sz="2400" dirty="0"/>
            </a:br>
            <a:r>
              <a:rPr lang="ru-RU" sz="2400" dirty="0"/>
              <a:t>Уходит жизнь </a:t>
            </a:r>
            <a:r>
              <a:rPr lang="ru-RU" sz="2400" dirty="0" err="1"/>
              <a:t>сосулечья</a:t>
            </a:r>
            <a:r>
              <a:rPr lang="ru-RU" sz="2400" dirty="0"/>
              <a:t>.</a:t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18" y="0"/>
            <a:ext cx="4720080" cy="6842332"/>
          </a:xfrm>
        </p:spPr>
      </p:pic>
    </p:spTree>
    <p:extLst>
      <p:ext uri="{BB962C8B-B14F-4D97-AF65-F5344CB8AC3E}">
        <p14:creationId xmlns:p14="http://schemas.microsoft.com/office/powerpoint/2010/main" xmlns="" val="5816101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98</Words>
  <Application>Microsoft Office PowerPoint</Application>
  <PresentationFormat>Экран (4:3)</PresentationFormat>
  <Paragraphs>21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Прорастает сквозь снежок, К солнечным лучам, цветок, Маленький и нежный, Беленький подснежник.</vt:lpstr>
      <vt:lpstr>К нам весна шагает Быстрыми шагами, И сугробы тают под её ногами. Чёрные проталины На полях видны. Видно очень тёплые ноги у весны.</vt:lpstr>
      <vt:lpstr>Слайд 6</vt:lpstr>
      <vt:lpstr>Слайд 7</vt:lpstr>
      <vt:lpstr>Слайд 8</vt:lpstr>
      <vt:lpstr>Весна пришла. Бегут ручьи. Журчат, смеются, веселы... И острые носы свои Сосульки с крыши свесили. Но вот висят они и очень Мучаются, маются. У них лишь вечером и ночью Насморк прекращается. А днём опять носам беда. Сливаясь с шумом уличным, Не просто капает вода- Уходит жизнь сосулечья.  </vt:lpstr>
      <vt:lpstr>Слайд 10</vt:lpstr>
      <vt:lpstr>Слайд 11</vt:lpstr>
      <vt:lpstr>Уж верба вся пушистая Раскинулась кругом; Опять весна душистая Повеяла крылом.   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Alex</dc:creator>
  <cp:lastModifiedBy>Лика</cp:lastModifiedBy>
  <cp:revision>15</cp:revision>
  <dcterms:created xsi:type="dcterms:W3CDTF">2016-03-15T14:08:00Z</dcterms:created>
  <dcterms:modified xsi:type="dcterms:W3CDTF">2023-03-14T13:08:49Z</dcterms:modified>
</cp:coreProperties>
</file>