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9" r:id="rId4"/>
    <p:sldId id="263" r:id="rId5"/>
    <p:sldId id="261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0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64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9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6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7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0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6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6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16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7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9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CCB0-763D-4F0A-A09C-7B159A610FA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0B09-0771-4109-85E0-033898CD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6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9714" y="1122363"/>
            <a:ext cx="8955315" cy="256426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весенний лес 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343" y="4949370"/>
            <a:ext cx="3614057" cy="1436915"/>
          </a:xfrm>
        </p:spPr>
        <p:txBody>
          <a:bodyPr>
            <a:noAutofit/>
          </a:bodyPr>
          <a:lstStyle/>
          <a:p>
            <a:pPr algn="r"/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13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c3/000c9f6a-0dcd1216/8/64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18" y="174078"/>
            <a:ext cx="8911896" cy="6683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37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c3/000c9f6a-0dcd1216/8/64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98" y="284956"/>
            <a:ext cx="8456674" cy="634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539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8c3/000c9f6a-0dcd1216/8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22" y="139978"/>
            <a:ext cx="8620949" cy="646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480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8c3/000c9f6a-0dcd1216/8/64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17" y="182202"/>
            <a:ext cx="8483725" cy="636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13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8c3/000c9f6a-0dcd1216/8/64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260381"/>
            <a:ext cx="10479315" cy="641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9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8c3/000c9f6a-0dcd1216/8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92" y="459292"/>
            <a:ext cx="8233022" cy="617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303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8c3/000c9f6a-0dcd1216/8/64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28" y="0"/>
            <a:ext cx="9801885" cy="685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980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8c3/000c9f6a-0dcd1216/8/640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6" y="232673"/>
            <a:ext cx="8506154" cy="637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37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8c3/000c9f6a-0dcd1216/8/640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7" y="104941"/>
            <a:ext cx="8665028" cy="649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2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c3/000c9f6a-0dcd1216/8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52400"/>
            <a:ext cx="11513127" cy="6608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13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c3/000c9f6a-0dcd1216/8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4" y="729383"/>
            <a:ext cx="6096000" cy="5796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1814944"/>
            <a:ext cx="5064706" cy="396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86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8c3/000c9f6a-0dcd1216/8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20" y="673966"/>
            <a:ext cx="6096000" cy="544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1701584"/>
            <a:ext cx="4818207" cy="361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93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8c3/000c9f6a-0dcd1216/8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03" y="687821"/>
            <a:ext cx="6096000" cy="569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6" y="1692275"/>
            <a:ext cx="4920288" cy="369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338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8c3/000c9f6a-0dcd1216/8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58" y="530946"/>
            <a:ext cx="6096000" cy="565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1330036"/>
            <a:ext cx="5405967" cy="405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540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8c3/000c9f6a-0dcd1216/8/64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6" y="526473"/>
            <a:ext cx="6096000" cy="535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288472"/>
            <a:ext cx="5110404" cy="3832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99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08c3/000c9f6a-0dcd1216/8/64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90943"/>
            <a:ext cx="6096000" cy="637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8c3/000c9f6a-0dcd1216/8/64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327581"/>
            <a:ext cx="5115351" cy="4299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299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c3/000c9f6a-0dcd1216/8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333829"/>
            <a:ext cx="10029372" cy="634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395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Office PowerPoint</Application>
  <PresentationFormat>Произвольный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Путешествие в весенний лес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Лика</cp:lastModifiedBy>
  <cp:revision>30</cp:revision>
  <dcterms:created xsi:type="dcterms:W3CDTF">2020-05-07T19:37:46Z</dcterms:created>
  <dcterms:modified xsi:type="dcterms:W3CDTF">2023-03-14T13:19:41Z</dcterms:modified>
</cp:coreProperties>
</file>