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0" r:id="rId2"/>
    <p:sldId id="281" r:id="rId3"/>
    <p:sldId id="263" r:id="rId4"/>
    <p:sldId id="261" r:id="rId5"/>
    <p:sldId id="265" r:id="rId6"/>
    <p:sldId id="272" r:id="rId7"/>
    <p:sldId id="275" r:id="rId8"/>
    <p:sldId id="264" r:id="rId9"/>
    <p:sldId id="273" r:id="rId10"/>
    <p:sldId id="274" r:id="rId11"/>
    <p:sldId id="267" r:id="rId12"/>
    <p:sldId id="266" r:id="rId13"/>
    <p:sldId id="276" r:id="rId14"/>
    <p:sldId id="269" r:id="rId15"/>
    <p:sldId id="277" r:id="rId16"/>
    <p:sldId id="278" r:id="rId17"/>
    <p:sldId id="279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Интерактивная игра по математике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младшая группа.</a:t>
            </a:r>
          </a:p>
          <a:p>
            <a:pPr algn="ctr"/>
            <a:endParaRPr lang="ru-RU" sz="3600" dirty="0" smtClean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«Путешествие колобка»</a:t>
            </a:r>
          </a:p>
          <a:p>
            <a:pPr algn="ctr"/>
            <a:endParaRPr lang="ru-RU" sz="2400" dirty="0" smtClean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  <a:p>
            <a:pPr algn="ctr"/>
            <a:r>
              <a:rPr lang="ru-RU" sz="2400" smtClean="0">
                <a:latin typeface="Times New Roman" pitchFamily="18" charset="0"/>
                <a:ea typeface="MingLiU_HKSCS-ExtB" pitchFamily="18" charset="-120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endParaRPr lang="ru-RU" sz="2400" dirty="0">
              <a:latin typeface="Times New Roman" pitchFamily="18" charset="0"/>
              <a:ea typeface="MingLiU_HKSCS-ExtB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3" name="Рисунок 2" descr="Image37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1323975"/>
            <a:ext cx="3124200" cy="3552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ysClr val="windowText" lastClr="000000"/>
                </a:solidFill>
              </a:rPr>
              <a:t>Помоги колобку узнать, какая фигура спряталась.</a:t>
            </a:r>
            <a:endParaRPr lang="ru-RU" sz="26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Image38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81600"/>
            <a:ext cx="1818409" cy="1143000"/>
          </a:xfrm>
          <a:prstGeom prst="rect">
            <a:avLst/>
          </a:prstGeom>
        </p:spPr>
      </p:pic>
      <p:pic>
        <p:nvPicPr>
          <p:cNvPr id="6" name="Рисунок 5" descr="Image377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5029200"/>
            <a:ext cx="1543050" cy="1447800"/>
          </a:xfrm>
          <a:prstGeom prst="rect">
            <a:avLst/>
          </a:prstGeom>
        </p:spPr>
      </p:pic>
      <p:pic>
        <p:nvPicPr>
          <p:cNvPr id="7" name="Рисунок 6" descr="Image3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5257800"/>
            <a:ext cx="1071563" cy="1081046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5486400" y="5105400"/>
            <a:ext cx="1447800" cy="1295400"/>
          </a:xfrm>
          <a:prstGeom prst="triangl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age3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5334000"/>
            <a:ext cx="1552575" cy="81915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6858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38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24200"/>
            <a:ext cx="2895600" cy="3438525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05800" y="6096000"/>
            <a:ext cx="5334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79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3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533400"/>
            <a:ext cx="5257800" cy="51816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71800" y="2438400"/>
            <a:ext cx="1295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91400" y="838200"/>
            <a:ext cx="1371600" cy="1143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1143000"/>
            <a:ext cx="2133600" cy="1143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3400" y="2971800"/>
            <a:ext cx="14478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858000" y="5334000"/>
            <a:ext cx="1524000" cy="1143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43800" y="3124200"/>
            <a:ext cx="1295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58200" y="6096000"/>
            <a:ext cx="685800" cy="76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ello_html_248279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530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0226E-6 L -0.49583 -0.099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57940f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667000"/>
            <a:ext cx="1447800" cy="1066800"/>
          </a:xfrm>
          <a:prstGeom prst="rect">
            <a:avLst/>
          </a:prstGeom>
        </p:spPr>
      </p:pic>
      <p:pic>
        <p:nvPicPr>
          <p:cNvPr id="5" name="Рисунок 4" descr="blue-circle_17-213164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47675"/>
            <a:ext cx="1371600" cy="1381125"/>
          </a:xfrm>
          <a:prstGeom prst="rect">
            <a:avLst/>
          </a:prstGeom>
        </p:spPr>
      </p:pic>
      <p:pic>
        <p:nvPicPr>
          <p:cNvPr id="6" name="Рисунок 5" descr="equilateral_trian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1772" y="4267200"/>
            <a:ext cx="1942228" cy="2133600"/>
          </a:xfrm>
          <a:prstGeom prst="rect">
            <a:avLst/>
          </a:prstGeom>
        </p:spPr>
      </p:pic>
      <p:pic>
        <p:nvPicPr>
          <p:cNvPr id="7" name="Рисунок 6" descr="1_53b6402190e4853b6402190e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7200"/>
            <a:ext cx="2286000" cy="16002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 flipH="1">
            <a:off x="381000" y="39624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200400" y="2590800"/>
            <a:ext cx="1060704" cy="91440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901002554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533400"/>
            <a:ext cx="5324475" cy="571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81400" y="2743200"/>
            <a:ext cx="9144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2743200"/>
            <a:ext cx="914400" cy="76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29600" y="6019800"/>
            <a:ext cx="9144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ello_html_248279c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5105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3506E-6 L 0.34167 -4.135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36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3124200"/>
            <a:ext cx="3067050" cy="373380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0.06106 L 0.30729 -0.271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1"/>
            <a:ext cx="2209800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похож на колесо,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еще на букву О.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дороге катится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ромашке прячется.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 его совсем не крут.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Догадались? Это (круг)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33800" y="762000"/>
            <a:ext cx="4343400" cy="426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ForwardNex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ello_html_248279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6482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фигура – хоть куда,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ровная всегда,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углы во мне равны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четыре стороны.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Кубик – мой любимый брат,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Потому что я…. (квадрат).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5800" y="1066800"/>
            <a:ext cx="35814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05800" y="6019800"/>
            <a:ext cx="838200" cy="83820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ello_html_248279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7244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похожий на яйцо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 на твое лицо.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такая есть окружность -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странная наружность: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 приплюснутым стал.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Получился вдруг…. (овал)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114800" y="1371600"/>
            <a:ext cx="44196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58200" y="6172200"/>
            <a:ext cx="685800" cy="68580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ello_html_248279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800600"/>
            <a:ext cx="1828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48279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4876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838200"/>
            <a:ext cx="3581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вам ребята за помощь!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 вас бы я не справился с заданиями, которые для меня приготовили лесные звери.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8382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algun Gothic" pitchFamily="34" charset="-127"/>
                <a:ea typeface="Malgun Gothic" pitchFamily="34" charset="-127"/>
              </a:rPr>
              <a:t>                                     </a:t>
            </a:r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1.Закрепить название величины </a:t>
            </a:r>
            <a:r>
              <a:rPr lang="ru-RU" sz="2800" dirty="0" err="1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Большой-маленький</a:t>
            </a:r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2.Закрепить названия геометрических фигур (круг, квадрат, треугольник, прямоугольник, квадрат, овал)</a:t>
            </a:r>
          </a:p>
          <a:p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3.Развивать внимание, память.</a:t>
            </a:r>
          </a:p>
          <a:p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4.Формировать умение отгадывать загадки.</a:t>
            </a:r>
          </a:p>
          <a:p>
            <a:r>
              <a:rPr lang="ru-RU" sz="2800" dirty="0" smtClean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5.Воспитывать желание помочь персонажу.</a:t>
            </a:r>
            <a:endParaRPr lang="ru-RU" sz="2800" dirty="0"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4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429000"/>
            <a:ext cx="5715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Жили-были дед и баба на полянке у реки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любили очень-очень на сметане колобки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Бабка тесто замесила, колобка она слепила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печь его поставила, там его оставила.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Вышел он румян, пригож и на солнышко похож.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остыть хотел немножко и улёгся на окошко.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Закричал тут вдруг старик: «Укатился озорник!»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age36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4800" y="2895600"/>
            <a:ext cx="3133725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13034 L 0.35729 -0.1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3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3781425" cy="4419600"/>
          </a:xfrm>
          <a:prstGeom prst="rect">
            <a:avLst/>
          </a:prstGeom>
        </p:spPr>
      </p:pic>
      <p:pic>
        <p:nvPicPr>
          <p:cNvPr id="8" name="Рисунок 7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066800"/>
            <a:ext cx="1828804" cy="707137"/>
          </a:xfrm>
          <a:prstGeom prst="rect">
            <a:avLst/>
          </a:prstGeom>
        </p:spPr>
      </p:pic>
      <p:pic>
        <p:nvPicPr>
          <p:cNvPr id="9" name="Рисунок 8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4114800"/>
            <a:ext cx="1828804" cy="707137"/>
          </a:xfrm>
          <a:prstGeom prst="rect">
            <a:avLst/>
          </a:prstGeom>
        </p:spPr>
      </p:pic>
      <p:pic>
        <p:nvPicPr>
          <p:cNvPr id="10" name="Рисунок 9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1447800"/>
            <a:ext cx="1828804" cy="707137"/>
          </a:xfrm>
          <a:prstGeom prst="rect">
            <a:avLst/>
          </a:prstGeom>
        </p:spPr>
      </p:pic>
      <p:pic>
        <p:nvPicPr>
          <p:cNvPr id="14" name="Рисунок 13" descr="Image3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600200"/>
            <a:ext cx="352424" cy="1295400"/>
          </a:xfrm>
          <a:prstGeom prst="rect">
            <a:avLst/>
          </a:prstGeom>
        </p:spPr>
      </p:pic>
      <p:pic>
        <p:nvPicPr>
          <p:cNvPr id="17" name="Рисунок 16" descr="Image39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1828800"/>
            <a:ext cx="352424" cy="1295400"/>
          </a:xfrm>
          <a:prstGeom prst="rect">
            <a:avLst/>
          </a:prstGeom>
        </p:spPr>
      </p:pic>
      <p:pic>
        <p:nvPicPr>
          <p:cNvPr id="19" name="Рисунок 18" descr="Image3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2438400"/>
            <a:ext cx="352424" cy="1295400"/>
          </a:xfrm>
          <a:prstGeom prst="rect">
            <a:avLst/>
          </a:prstGeom>
        </p:spPr>
      </p:pic>
      <p:pic>
        <p:nvPicPr>
          <p:cNvPr id="20" name="Рисунок 19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752600"/>
            <a:ext cx="1828804" cy="707137"/>
          </a:xfrm>
          <a:prstGeom prst="rect">
            <a:avLst/>
          </a:prstGeom>
        </p:spPr>
      </p:pic>
      <p:pic>
        <p:nvPicPr>
          <p:cNvPr id="21" name="Рисунок 20" descr="когда-убирать-морков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486400"/>
            <a:ext cx="1828804" cy="707137"/>
          </a:xfrm>
          <a:prstGeom prst="rect">
            <a:avLst/>
          </a:prstGeom>
        </p:spPr>
      </p:pic>
      <p:pic>
        <p:nvPicPr>
          <p:cNvPr id="16" name="Рисунок 15" descr="Image390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3657600"/>
            <a:ext cx="352424" cy="1295400"/>
          </a:xfrm>
          <a:prstGeom prst="rect">
            <a:avLst/>
          </a:prstGeom>
        </p:spPr>
      </p:pic>
      <p:pic>
        <p:nvPicPr>
          <p:cNvPr id="23" name="Рисунок 22" descr="Image3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276600"/>
            <a:ext cx="352424" cy="1295400"/>
          </a:xfrm>
          <a:prstGeom prst="rect">
            <a:avLst/>
          </a:prstGeom>
        </p:spPr>
      </p:pic>
      <p:pic>
        <p:nvPicPr>
          <p:cNvPr id="24" name="Рисунок 23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1066800"/>
            <a:ext cx="1828804" cy="707137"/>
          </a:xfrm>
          <a:prstGeom prst="rect">
            <a:avLst/>
          </a:prstGeom>
        </p:spPr>
      </p:pic>
      <p:pic>
        <p:nvPicPr>
          <p:cNvPr id="25" name="Рисунок 24" descr="когда-убирать-морковь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143000"/>
            <a:ext cx="1828804" cy="7071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81000" y="30480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</a:rPr>
              <a:t>Собери все большие морковки в большую корзину</a:t>
            </a:r>
            <a:endParaRPr lang="ru-RU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534400" y="6172200"/>
            <a:ext cx="6096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ello_html_248279c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5029200"/>
            <a:ext cx="2057400" cy="1828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48625E-6 C -0.02882 0.0134 0.00348 0.01109 -0.05121 0.00623 C -0.07968 -0.00116 -0.10868 -0.00486 -0.13715 -0.01225 C -0.15416 -0.01179 -0.25191 -0.02289 -0.29774 -0.00301 C -0.30243 0.00115 -0.30625 0.00716 -0.31163 0.00947 C -0.31632 0.01155 -0.32569 0.01548 -0.32569 0.01548 C -0.32795 0.01756 -0.3302 0.0201 -0.33264 0.02172 C -0.33489 0.0231 -0.3375 0.02334 -0.33958 0.02495 C -0.35 0.03281 -0.35642 0.04182 -0.36753 0.04645 C -0.38316 0.06748 -0.37517 0.06239 -0.38836 0.06817 C -0.39375 0.0788 -0.39895 0.08573 -0.40694 0.0929 C -0.4085 0.0959 -0.40972 0.09937 -0.41163 0.10214 C -0.41597 0.10861 -0.42569 0.12086 -0.42569 0.12086 C -0.42986 0.13796 -0.43889 0.15252 -0.44652 0.16732 C -0.44809 0.17032 -0.44965 0.17356 -0.45121 0.17656 C -0.45277 0.17956 -0.4559 0.1858 -0.4559 0.1858 C -0.45885 0.19805 -0.46441 0.21238 -0.46979 0.22301 C -0.47639 0.24959 -0.48159 0.27686 -0.48836 0.30344 C -0.49079 0.31268 -0.49305 0.32216 -0.49531 0.3314 C -0.496 0.33441 -0.49774 0.34065 -0.49774 0.34065 C -0.50017 0.36121 -0.50277 0.37832 -0.51406 0.39334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5124E-6 C -0.00955 0.03767 -0.01614 0.07649 -0.02569 0.1144 C -0.03281 0.14282 -0.03437 0.15992 -0.05121 0.18257 C -0.05608 0.2006 -0.05 0.18396 -0.06076 0.19806 C -0.0625 0.2006 -0.06319 0.20499 -0.06545 0.2073 C -0.06719 0.20938 -0.07014 0.20915 -0.07239 0.21054 C -0.07465 0.21215 -0.07674 0.21539 -0.07934 0.21655 C -0.08524 0.21932 -0.09774 0.22279 -0.09774 0.22279 C -0.10937 0.22186 -0.12118 0.22232 -0.13264 0.21978 C -0.13559 0.21909 -0.13698 0.21493 -0.13958 0.21354 C -0.14253 0.21192 -0.14583 0.21146 -0.14913 0.21054 C -0.15868 0.20175 -0.16076 0.20499 -0.16753 0.19182 C -0.17292 0.17009 -0.16597 0.19551 -0.17448 0.17333 C -0.17569 0.17032 -0.17552 0.16663 -0.17691 0.16408 C -0.17864 0.16108 -0.1816 0.15992 -0.18385 0.15784 C -0.18785 0.14144 -0.19114 0.1248 -0.19549 0.10839 C -0.19635 0.10492 -0.19896 0.10238 -0.2 0.09891 C -0.21024 0.06748 -0.1993 0.09105 -0.20937 0.07118 C -0.21562 0.04645 -0.2125 0.05893 -0.21875 0.03397 C -0.21962 0.0305 -0.22205 0.02796 -0.22326 0.02473 C -0.2243 0.02172 -0.22517 0.01872 -0.22569 0.01548 C -0.23281 -0.02173 -0.24219 -0.05177 -0.25816 -0.08366 C -0.25955 -0.08644 -0.25937 -0.09013 -0.26059 -0.09291 C -0.26649 -0.107 -0.27309 -0.11902 -0.28142 -0.13012 C -0.28733 -0.15276 -0.27882 -0.12457 -0.2908 -0.1486 C -0.29219 -0.15138 -0.29201 -0.15484 -0.29305 -0.15785 C -0.29635 -0.16663 -0.29948 -0.16963 -0.30469 -0.17657 C -0.30833 -0.19043 -0.31493 -0.20153 -0.32101 -0.21354 C -0.32257 -0.21678 -0.32413 -0.21978 -0.32569 -0.22302 C -0.32726 -0.22602 -0.33038 -0.23226 -0.33038 -0.23226 C -0.33385 -0.24659 -0.34722 -0.26762 -0.35816 -0.27248 C -0.37864 -0.2905 -0.40486 -0.28958 -0.42795 -0.29721 C -0.44045 -0.29605 -0.45538 -0.30113 -0.46528 -0.29097 C -0.47049 -0.28565 -0.47378 -0.27733 -0.47917 -0.27248 C -0.48142 -0.2704 -0.48385 -0.26832 -0.48611 -0.26624 C -0.48767 -0.26323 -0.48958 -0.26023 -0.4908 -0.25699 C -0.49184 -0.25399 -0.49167 -0.25052 -0.49305 -0.24775 C -0.50087 -0.23203 -0.49913 -0.24544 -0.50469 -0.22903 C -0.51562 -0.19644 -0.50364 -0.22186 -0.51406 -0.2013 C -0.52153 -0.17056 -0.52396 -0.13728 -0.52795 -0.10539 C -0.52864 -0.1003 -0.52934 -0.09499 -0.53038 -0.0899 C -0.5316 -0.08366 -0.53489 -0.07118 -0.53489 -0.07118 C -0.53576 -0.05986 -0.53628 -0.04853 -0.53733 -0.03721 C -0.53819 -0.02843 -0.54201 -0.01803 -0.54201 -0.00925 " pathEditMode="relative" ptsTypes="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3305E-6 C -0.02569 0.01156 -0.00903 0.00647 -0.05104 0.00324 C -0.07048 -0.00531 -0.06093 0.00046 -0.07899 -0.01548 C -0.08125 -0.01756 -0.08593 -0.02195 -0.08593 -0.02195 C -0.09948 -0.0483 -0.11024 -0.07719 -0.11632 -0.10839 C -0.12083 -0.20846 -0.10694 -0.3113 -0.12552 -0.40859 C -0.13229 -0.44419 -0.13802 -0.48024 -0.15347 -0.51074 C -0.15798 -0.51976 -0.16389 -0.53177 -0.16979 -0.53871 C -0.17396 -0.54356 -0.18368 -0.55096 -0.18368 -0.55096 C -0.18906 -0.56182 -0.19288 -0.56852 -0.20225 -0.57268 C -0.21024 -0.57984 -0.221 -0.58724 -0.23021 -0.59117 C -0.23246 -0.5944 -0.2342 -0.59856 -0.23715 -0.60064 C -0.24132 -0.60388 -0.25104 -0.60665 -0.25104 -0.60665 C -0.2743 -0.60573 -0.29757 -0.60642 -0.32083 -0.60365 C -0.32361 -0.60342 -0.32534 -0.59903 -0.32795 -0.59741 C -0.33646 -0.59232 -0.34705 -0.58608 -0.35573 -0.58192 C -0.36007 -0.57615 -0.36545 -0.57222 -0.36979 -0.56644 C -0.38541 -0.54564 -0.36215 -0.56783 -0.38142 -0.55096 C -0.38837 -0.53709 -0.39357 -0.52553 -0.40225 -0.51398 C -0.40312 -0.51074 -0.40364 -0.50751 -0.40468 -0.5045 C -0.4059 -0.50127 -0.40816 -0.49873 -0.4092 -0.49526 C -0.41979 -0.46337 -0.40833 -0.48786 -0.41857 -0.46753 C -0.4243 -0.44488 -0.42205 -0.45528 -0.42552 -0.43656 C -0.41962 -0.34758 -0.4276 -0.47284 -0.42083 -0.34666 C -0.42031 -0.33626 -0.41996 -0.32586 -0.41857 -0.31569 C -0.41771 -0.30922 -0.41389 -0.2972 -0.41389 -0.2972 C -0.41319 -0.27548 -0.41302 -0.25375 -0.41163 -0.23226 C -0.40868 -0.18604 -0.4092 -0.24705 -0.4092 -0.21678 " pathEditMode="relative" ptsTypes="fffffffffffffffffffffffffff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62075E-6 C 0.00833 0.00115 0.03402 0.00393 0.04409 0.00624 C 0.0519 0.00785 0.06735 0.01248 0.06735 0.01248 C 0.0743 0.02149 0.07916 0.02704 0.08836 0.03097 C 0.09878 0.05153 0.08662 0.03143 0.09999 0.04345 C 0.11666 0.05847 0.09791 0.04876 0.11388 0.05569 C 0.12846 0.06864 0.14357 0.0825 0.15346 0.10215 C 0.1611 0.13335 0.14912 0.08736 0.16041 0.12087 C 0.16822 0.14421 0.17308 0.17079 0.17899 0.19505 C 0.18037 0.20106 0.18037 0.20753 0.18142 0.21377 C 0.18402 0.22902 0.18697 0.2452 0.19062 0.25999 C 0.19339 0.30367 0.1986 0.35775 0.17899 0.39635 C 0.17343 0.41899 0.18159 0.39242 0.16978 0.41183 C 0.16822 0.41437 0.16892 0.41853 0.16735 0.42107 C 0.16562 0.42408 0.16249 0.425 0.16041 0.42731 C 0.15798 0.43009 0.15607 0.43378 0.15346 0.43656 C 0.14912 0.44118 0.14496 0.44673 0.13958 0.44904 C 0.13489 0.45112 0.12551 0.45505 0.12551 0.45505 C 0.11475 0.46475 0.10294 0.46545 0.09062 0.47053 C 0.07117 0.46938 0.05086 0.47354 0.03263 0.46452 C 0.03003 0.46314 0.02812 0.4599 0.02551 0.45828 C 0.021 0.45574 0.01162 0.45204 0.01162 0.45204 C 0.00937 0.44996 0.00711 0.44742 0.00468 0.4458 C 0.00242 0.44442 -0.00018 0.44442 -0.00226 0.4428 C -0.02848 0.42339 -0.00678 0.43818 -0.02327 0.42107 C -0.02761 0.41645 -0.03716 0.40859 -0.03716 0.40859 C -0.04358 0.39611 -0.05105 0.38294 -0.06042 0.37462 C -0.06598 0.35359 -0.05834 0.3767 -0.0698 0.35914 C -0.07883 0.3455 -0.07987 0.33487 -0.09063 0.32516 C -0.09532 0.3076 -0.08942 0.32216 -0.10001 0.31268 C -0.11737 0.2972 -0.09792 0.31014 -0.11164 0.2942 C -0.11581 0.28934 -0.12553 0.28172 -0.12553 0.28172 C -0.13803 0.25699 -0.12171 0.2868 -0.13716 0.26623 C -0.15261 0.24566 -0.13022 0.26739 -0.14879 0.25075 C -0.16424 0.22024 -0.20209 0.20684 -0.22796 0.20129 C -0.25973 0.20222 -0.2915 0.20152 -0.32327 0.2043 C -0.32813 0.20476 -0.33716 0.21054 -0.33716 0.21054 C -0.33959 0.21262 -0.34167 0.21516 -0.34428 0.21678 C -0.34879 0.21932 -0.35417 0.21932 -0.35817 0.22302 C -0.37188 0.23503 -0.38942 0.24705 -0.39532 0.26947 C -0.39879 0.28287 -0.40608 0.29281 -0.40938 0.30644 C -0.41095 0.31268 -0.4139 0.32516 -0.4139 0.32516 C -0.41772 0.35937 -0.42101 0.39288 -0.42101 0.42731 " pathEditMode="relative" ptsTypes="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10931E-7 C -0.02465 -0.02219 0.01285 0.01225 -0.01406 -0.01549 C -0.02343 -0.02519 -0.03298 -0.03305 -0.04184 -0.04345 C -0.06059 -0.06541 -0.04861 -0.0587 -0.06284 -0.06494 C -0.06909 -0.07765 -0.07847 -0.08112 -0.08836 -0.0899 C -0.11024 -0.10932 -0.12448 -0.11047 -0.15121 -0.11463 C -0.16996 -0.12272 -0.18246 -0.12203 -0.20468 -0.12388 C -0.23993 -0.13913 -0.27864 -0.12711 -0.31406 -0.11764 C -0.32274 -0.11532 -0.33107 -0.1114 -0.33958 -0.10839 C -0.34427 -0.10677 -0.35347 -0.10215 -0.35347 -0.10215 C -0.3783 -0.0698 -0.34566 -0.10955 -0.36753 -0.0899 C -0.37031 -0.08736 -0.37187 -0.0832 -0.37448 -0.08043 C -0.38298 -0.07141 -0.39323 -0.06379 -0.40243 -0.0557 C -0.40746 -0.05131 -0.41128 -0.04461 -0.41632 -0.04021 C -0.421 -0.03097 -0.4276 -0.02311 -0.4302 -0.01248 C -0.43489 0.00624 -0.43819 0.02681 -0.44652 0.04321 C -0.44566 0.07696 -0.45295 0.15831 -0.42795 0.19182 C -0.42048 0.22302 -0.43194 0.17818 -0.421 0.21054 C -0.42031 0.21262 -0.41545 0.23249 -0.41406 0.23827 C -0.41319 0.24197 -0.41059 0.24428 -0.40937 0.24774 C -0.40312 0.26646 -0.40156 0.28634 -0.39305 0.30344 C -0.3908 0.31269 -0.38698 0.31939 -0.38385 0.32817 " pathEditMode="relative" ptsTypes="fffffffffffffffffffff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65935E-6 C -0.00242 0.00116 -0.00537 0.00093 -0.00711 0.00324 C -0.0111 0.00855 -0.01319 0.01549 -0.01631 0.02173 C -0.01787 0.02473 -0.01909 0.0282 -0.021 0.03097 C -0.02326 0.03421 -0.02586 0.03698 -0.02794 0.04045 C -0.03142 0.04622 -0.03419 0.05269 -0.03732 0.05893 C -0.03888 0.06194 -0.04201 0.06818 -0.04201 0.06818 C -0.04496 0.08043 -0.04895 0.0869 -0.0559 0.09614 C -0.05746 0.10238 -0.05902 0.10839 -0.06058 0.11463 C -0.06232 0.12156 -0.06805 0.12619 -0.06978 0.13312 C -0.07534 0.15531 -0.07169 0.14629 -0.07916 0.16108 C -0.07985 0.16409 -0.0802 0.16755 -0.08142 0.17033 C -0.08419 0.1768 -0.09079 0.18905 -0.09079 0.18905 C -0.09149 0.19205 -0.09183 0.19552 -0.09305 0.19829 C -0.09583 0.20476 -0.10242 0.21678 -0.10242 0.21678 C -0.10572 0.23018 -0.11197 0.24128 -0.11631 0.25399 C -0.12256 0.27271 -0.12395 0.29258 -0.13263 0.30968 C -0.13333 0.31269 -0.13367 0.31616 -0.13489 0.31893 C -0.13767 0.3254 -0.14426 0.33765 -0.14426 0.33765 C -0.15138 0.36538 -0.15815 0.39335 -0.16527 0.42108 C -0.16753 0.43009 -0.16735 0.44257 -0.17222 0.44904 " pathEditMode="relative" ptsTypes="ffffffffffffffffffff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09914E-6 C 0.00156 0.00301 0.00242 0.00694 0.00468 0.00925 C 0.00659 0.01133 0.00989 0.01017 0.01163 0.01248 C 0.01544 0.0178 0.0177 0.02473 0.02083 0.03097 C 0.02256 0.03467 0.02569 0.03698 0.02777 0.04022 C 0.02951 0.04299 0.03038 0.04692 0.03246 0.04946 C 0.03663 0.05431 0.04652 0.06194 0.04652 0.06194 C 0.04965 0.06818 0.05399 0.07349 0.05572 0.08043 C 0.05659 0.08366 0.05694 0.0869 0.05815 0.0899 C 0.0644 0.10516 0.07152 0.11394 0.07899 0.12688 C 0.09357 0.15184 0.08194 0.14005 0.09531 0.15161 C 0.10781 0.17634 0.11874 0.20523 0.13489 0.22603 C 0.13558 0.23019 0.13645 0.23435 0.13715 0.23851 C 0.13871 0.24867 0.14183 0.26924 0.14183 0.26924 C 0.14097 0.28981 0.14097 0.31061 0.1394 0.33118 C 0.13749 0.35521 0.12899 0.37948 0.12326 0.40236 C 0.12169 0.40837 0.11979 0.42108 0.11388 0.42108 " pathEditMode="relative" ptsTypes="ffffffffffffffff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98176"/>
            <a:ext cx="2133600" cy="2626449"/>
          </a:xfrm>
          <a:prstGeom prst="rect">
            <a:avLst/>
          </a:prstGeom>
        </p:spPr>
      </p:pic>
      <p:pic>
        <p:nvPicPr>
          <p:cNvPr id="4" name="Рисунок 3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2057400"/>
            <a:ext cx="352424" cy="1295400"/>
          </a:xfrm>
          <a:prstGeom prst="rect">
            <a:avLst/>
          </a:prstGeom>
        </p:spPr>
      </p:pic>
      <p:pic>
        <p:nvPicPr>
          <p:cNvPr id="5" name="Рисунок 4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838200"/>
            <a:ext cx="352424" cy="1295400"/>
          </a:xfrm>
          <a:prstGeom prst="rect">
            <a:avLst/>
          </a:prstGeom>
        </p:spPr>
      </p:pic>
      <p:pic>
        <p:nvPicPr>
          <p:cNvPr id="6" name="Рисунок 5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4648200"/>
            <a:ext cx="352424" cy="1295400"/>
          </a:xfrm>
          <a:prstGeom prst="rect">
            <a:avLst/>
          </a:prstGeom>
        </p:spPr>
      </p:pic>
      <p:pic>
        <p:nvPicPr>
          <p:cNvPr id="7" name="Рисунок 6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2057400"/>
            <a:ext cx="352424" cy="1295400"/>
          </a:xfrm>
          <a:prstGeom prst="rect">
            <a:avLst/>
          </a:prstGeom>
        </p:spPr>
      </p:pic>
      <p:pic>
        <p:nvPicPr>
          <p:cNvPr id="8" name="Рисунок 7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810000"/>
            <a:ext cx="1828804" cy="707137"/>
          </a:xfrm>
          <a:prstGeom prst="rect">
            <a:avLst/>
          </a:prstGeom>
        </p:spPr>
      </p:pic>
      <p:pic>
        <p:nvPicPr>
          <p:cNvPr id="9" name="Рисунок 8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1828800"/>
            <a:ext cx="1828804" cy="707137"/>
          </a:xfrm>
          <a:prstGeom prst="rect">
            <a:avLst/>
          </a:prstGeom>
        </p:spPr>
      </p:pic>
      <p:pic>
        <p:nvPicPr>
          <p:cNvPr id="10" name="Рисунок 9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2209800"/>
            <a:ext cx="1828804" cy="707137"/>
          </a:xfrm>
          <a:prstGeom prst="rect">
            <a:avLst/>
          </a:prstGeom>
        </p:spPr>
      </p:pic>
      <p:pic>
        <p:nvPicPr>
          <p:cNvPr id="11" name="Рисунок 10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762000"/>
            <a:ext cx="1828804" cy="707137"/>
          </a:xfrm>
          <a:prstGeom prst="rect">
            <a:avLst/>
          </a:prstGeom>
        </p:spPr>
      </p:pic>
      <p:pic>
        <p:nvPicPr>
          <p:cNvPr id="12" name="Рисунок 11" descr="когда-убирать-морковь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3505200"/>
            <a:ext cx="1828804" cy="707137"/>
          </a:xfrm>
          <a:prstGeom prst="rect">
            <a:avLst/>
          </a:prstGeom>
        </p:spPr>
      </p:pic>
      <p:pic>
        <p:nvPicPr>
          <p:cNvPr id="13" name="Рисунок 12" descr="Image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105400"/>
            <a:ext cx="352424" cy="1295400"/>
          </a:xfrm>
          <a:prstGeom prst="rect">
            <a:avLst/>
          </a:prstGeom>
        </p:spPr>
      </p:pic>
      <p:pic>
        <p:nvPicPr>
          <p:cNvPr id="14" name="Рисунок 13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1295400"/>
            <a:ext cx="381000" cy="1400436"/>
          </a:xfrm>
          <a:prstGeom prst="rect">
            <a:avLst/>
          </a:prstGeom>
        </p:spPr>
      </p:pic>
      <p:pic>
        <p:nvPicPr>
          <p:cNvPr id="15" name="Рисунок 14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048000"/>
            <a:ext cx="352424" cy="1295400"/>
          </a:xfrm>
          <a:prstGeom prst="rect">
            <a:avLst/>
          </a:prstGeom>
        </p:spPr>
      </p:pic>
      <p:pic>
        <p:nvPicPr>
          <p:cNvPr id="2" name="Рисунок 1" descr="Image39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1600200"/>
            <a:ext cx="352424" cy="1295400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610600" y="6324600"/>
            <a:ext cx="5334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ysClr val="windowText" lastClr="000000"/>
                </a:solidFill>
              </a:rPr>
              <a:t>Собери все маленькие морковки в маленькую корзину</a:t>
            </a:r>
            <a:endParaRPr lang="ru-RU" sz="2600" b="1" dirty="0">
              <a:solidFill>
                <a:sysClr val="windowText" lastClr="000000"/>
              </a:solidFill>
            </a:endParaRPr>
          </a:p>
        </p:txBody>
      </p:sp>
      <p:pic>
        <p:nvPicPr>
          <p:cNvPr id="18" name="Рисунок 17" descr="hello_html_248279c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5029200"/>
            <a:ext cx="2180056" cy="1828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16131E-6 C 0.00225 -0.00856 0.00243 -0.01318 0.00937 -0.0185 C 0.02378 -0.02913 0.05677 -0.03745 0.07222 -0.04022 C 0.09791 -0.03814 0.11822 -0.03814 0.14201 -0.02774 C 0.14895 -0.02474 0.1559 -0.0215 0.16284 -0.0185 C 0.1651 -0.01757 0.16979 -0.01549 0.16979 -0.01549 C 0.18524 0.01548 0.16215 -0.02936 0.18142 0.00323 C 0.18819 0.01455 0.19392 0.02796 0.2 0.04021 C 0.20729 0.05523 0.20381 0.04598 0.20937 0.06817 C 0.21006 0.07117 0.21163 0.07741 0.21163 0.07741 C 0.21128 0.08273 0.21006 0.1167 0.20468 0.12387 C 0.2 0.13011 0.19704 0.13981 0.19079 0.14259 C 0.18611 0.14467 0.17673 0.1486 0.17673 0.1486 C 0.17048 0.15414 0.16284 0.15992 0.1559 0.16408 C 0.15138 0.16662 0.1467 0.16824 0.14201 0.17032 C 0.13958 0.17147 0.13489 0.17332 0.13489 0.17332 C 0.1309 0.17887 0.12569 0.18488 0.12326 0.19204 C 0.12135 0.19805 0.11875 0.21053 0.11875 0.21053 C 0.12118 0.22394 0.121 0.21862 0.121 0.22602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60111E-6 C 0.00468 -0.00417 0.00989 -0.00717 0.01388 -0.01249 C 0.01614 -0.01549 0.01822 -0.01919 0.02083 -0.02173 C 0.02534 -0.02635 0.0309 -0.02866 0.03489 -0.03398 C 0.04375 -0.046 0.03906 -0.04114 0.04878 -0.04946 C 0.06579 -0.0839 0.09843 -0.07904 0.12552 -0.08367 C 0.19739 -0.07974 0.16475 -0.08644 0.19757 -0.07119 C 0.2 -0.06818 0.20191 -0.06425 0.20468 -0.06194 C 0.20677 -0.06009 0.20972 -0.06102 0.21163 -0.05894 C 0.21388 -0.05663 0.21458 -0.05247 0.21632 -0.04946 C 0.22222 -0.03999 0.22829 -0.03051 0.23489 -0.02173 C 0.23732 -0.01156 0.24166 -0.00393 0.24409 0.00623 C 0.2427 0.03859 0.24618 0.0892 0.21632 0.10214 C 0.19982 0.1167 0.17968 0.11786 0.16041 0.12063 C 0.14184 0.12918 0.16961 0.11693 0.13958 0.12687 C 0.12552 0.13149 0.1118 0.13773 0.09757 0.14236 C 0.08159 0.15669 0.08906 0.15253 0.07673 0.15784 C 0.06875 0.16501 0.06163 0.16963 0.05572 0.17956 C 0.05225 0.18534 0.04965 0.19181 0.04652 0.19805 C 0.04496 0.20106 0.04184 0.2073 0.04184 0.2073 C 0.04409 0.25213 0.03611 0.24081 0.04652 0.25375 " pathEditMode="relative" ptsTypes="ffffffffffffffffffff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398E-6 C -0.01111 0.02265 -0.03385 0.01341 -0.04878 1.4398E-6 C -0.05555 -0.0134 -0.06423 -0.02473 -0.07205 -0.03721 C -0.07899 -0.04807 -0.08021 -0.05754 -0.08837 -0.06818 C -0.08906 -0.07118 -0.08941 -0.07465 -0.09062 -0.07742 C -0.0934 -0.08389 -0.1 -0.09591 -0.1 -0.09591 C -0.1033 -0.11001 -0.10677 -0.12017 -0.11163 -0.13312 C -0.11944 -0.15415 -0.11302 -0.12919 -0.12083 -0.15484 C -0.12917 -0.18257 -0.12118 -0.16455 -0.13021 -0.1828 C -0.13646 -0.20869 -0.14844 -0.22856 -0.16267 -0.24775 C -0.16493 -0.25075 -0.16771 -0.25329 -0.16962 -0.25699 C -0.17118 -0.25999 -0.17205 -0.26392 -0.1743 -0.26623 C -0.17621 -0.26831 -0.17917 -0.26785 -0.18125 -0.26947 C -0.20729 -0.28865 -0.18316 -0.2764 -0.2092 -0.28796 C -0.21146 -0.28888 -0.21389 -0.29004 -0.21614 -0.29096 C -0.2184 -0.29212 -0.22309 -0.2942 -0.22309 -0.2942 C -0.25677 -0.29073 -0.24462 -0.29512 -0.26736 -0.28495 C -0.27205 -0.28287 -0.28125 -0.27871 -0.28125 -0.27871 C -0.28785 -0.27294 -0.29514 -0.26808 -0.30226 -0.26323 C -0.31094 -0.25722 -0.30816 -0.26346 -0.31614 -0.25399 C -0.32118 -0.24821 -0.32552 -0.24151 -0.33021 -0.23527 C -0.33489 -0.22903 -0.34045 -0.22394 -0.3441 -0.21678 C -0.34722 -0.21054 -0.35347 -0.19806 -0.35347 -0.19806 C -0.35503 -0.19182 -0.35521 -0.18488 -0.35798 -0.17957 C -0.35955 -0.17656 -0.36146 -0.17379 -0.36267 -0.17032 C -0.37413 -0.13635 -0.36128 -0.16408 -0.37205 -0.14236 C -0.37621 -0.12503 -0.37708 -0.107 -0.38125 -0.0899 C -0.38403 -0.04853 -0.38368 -0.06517 -0.38368 -0.04021 " pathEditMode="relative" ptsTypes="fffffffffffffffffffffffffff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46892E-6 C -0.00433 0.01641 -0.01024 0.01271 -0.02326 0.01548 C -0.04496 0.01363 -0.05624 0.0141 -0.07447 0.00624 C -0.07673 0.00416 -0.07881 0.00162 -0.08142 3.46892E-6 C -0.08593 -0.00277 -0.09131 -0.00254 -0.09548 -0.00624 C -0.10312 -0.01294 -0.11631 -0.02173 -0.12326 -0.03097 C -0.13038 -0.04021 -0.13836 -0.0483 -0.14427 -0.05893 C -0.15347 -0.07511 -0.1618 -0.09406 -0.17447 -0.10539 C -0.18281 -0.12734 -0.19357 -0.14514 -0.20468 -0.16409 C -0.21058 -0.17403 -0.21545 -0.18489 -0.221 -0.19506 C -0.22256 -0.19806 -0.22343 -0.20222 -0.22569 -0.2043 C -0.23246 -0.21031 -0.23402 -0.211 -0.23958 -0.21978 C -0.24131 -0.22256 -0.24218 -0.22649 -0.24427 -0.22903 C -0.25677 -0.24382 -0.25572 -0.2385 -0.26753 -0.24775 C -0.28055 -0.25815 -0.28993 -0.27063 -0.30468 -0.27548 C -0.3144 -0.28426 -0.3243 -0.2838 -0.33489 -0.29097 C -0.34045 -0.29466 -0.34548 -0.29998 -0.35121 -0.30345 C -0.35572 -0.30622 -0.36041 -0.30761 -0.3651 -0.30969 C -0.36753 -0.31084 -0.37222 -0.31269 -0.37222 -0.31269 C -0.38315 -0.3224 -0.37673 -0.318 -0.39305 -0.32517 C -0.39531 -0.32609 -0.39999 -0.32817 -0.39999 -0.32817 C -0.41597 -0.3425 -0.41649 -0.34065 -0.43489 -0.34666 C -0.45104 -0.35729 -0.46857 -0.36376 -0.48611 -0.36839 C -0.51579 -0.36654 -0.52795 -0.36908 -0.55121 -0.35914 C -0.5559 -0.35498 -0.56041 -0.35082 -0.5651 -0.34666 C -0.56736 -0.34458 -0.56979 -0.34273 -0.57222 -0.34065 C -0.57447 -0.33857 -0.57916 -0.33441 -0.57916 -0.33441 C -0.58072 -0.33141 -0.58159 -0.32748 -0.58385 -0.32517 C -0.58576 -0.32309 -0.5894 -0.32471 -0.59079 -0.32193 C -0.59357 -0.31662 -0.59288 -0.30899 -0.59548 -0.30345 C -0.59704 -0.30044 -0.59895 -0.29767 -0.59999 -0.2942 C -0.6019 -0.28819 -0.60312 -0.28172 -0.60468 -0.27548 C -0.60538 -0.27248 -0.60694 -0.26624 -0.60694 -0.26624 C -0.60538 -0.20938 -0.60885 -0.16663 -0.58611 -0.12064 C -0.5809 -0.10007 -0.5835 -0.10793 -0.57916 -0.09591 " pathEditMode="relative" ptsTypes="ffffffffffffffffffffffffffffffffff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6.56806E-6 C -0.00226 0.0201 0.00034 0.02796 -0.01406 0.03397 C -0.02222 0.05107 -0.03281 0.05592 -0.04653 0.06193 C -0.0474 0.06239 -0.05972 0.06748 -0.06042 0.06817 C -0.07014 0.07649 -0.06476 0.07325 -0.07674 0.07741 C -0.09844 0.07626 -0.12014 0.07672 -0.14184 0.07418 C -0.1441 0.07395 -0.15834 0.06701 -0.16285 0.06493 C -0.16511 0.06401 -0.16979 0.06193 -0.16979 0.06193 C -0.18073 0.05199 -0.17431 0.05685 -0.1908 0.04945 C -0.19306 0.04853 -0.19775 0.04645 -0.19775 0.04645 C -0.2 0.04437 -0.20209 0.04182 -0.20469 0.04021 C -0.2092 0.03743 -0.21858 0.03397 -0.21858 0.03397 C -0.22587 0.02449 -0.23229 0.01779 -0.24184 0.01247 C -0.24913 0.00831 -0.25087 0.00993 -0.25816 0.003 C -0.27292 -0.0111 -0.25747 -0.00301 -0.27205 -0.00925 C -0.28108 -0.02081 -0.28316 -0.02058 -0.29306 -0.02797 C -0.30521 -0.03698 -0.31476 -0.04993 -0.32795 -0.0557 C -0.33906 -0.06564 -0.33229 -0.06079 -0.34896 -0.06818 L -0.34896 -0.06818 C -0.35747 -0.07558 -0.36719 -0.08251 -0.37674 -0.08667 C -0.3941 -0.10239 -0.37205 -0.0839 -0.39306 -0.09592 C -0.39566 -0.0973 -0.3974 -0.10054 -0.4 -0.10216 C -0.42136 -0.11487 -0.44688 -0.12365 -0.46979 -0.13012 C -0.50087 -0.12896 -0.53195 -0.12966 -0.56285 -0.12688 C -0.57969 -0.1255 -0.5941 -0.10424 -0.60695 -0.09291 C -0.6125 -0.08783 -0.62153 -0.08344 -0.62795 -0.08043 C -0.6415 -0.05386 -0.62344 -0.08505 -0.63959 -0.06818 C -0.64184 -0.06587 -0.64236 -0.06148 -0.64427 -0.05894 C -0.64618 -0.0564 -0.64896 -0.05478 -0.65122 -0.0527 C -0.65278 -0.0497 -0.65469 -0.04669 -0.65591 -0.04346 C -0.65695 -0.04045 -0.65677 -0.03675 -0.65816 -0.03398 C -0.66216 -0.02589 -0.67066 -0.0148 -0.67674 -0.00925 C -0.68004 0.00346 -0.68525 0.01663 -0.6908 0.02796 C -0.69809 0.06748 -0.70712 0.10676 -0.71632 0.14559 C -0.71979 0.19851 -0.71841 0.25444 -0.72795 0.30644 C -0.72865 0.324 -0.73021 0.35913 -0.73021 0.35913 " pathEditMode="relative" ptsTypes="fffffffffffffffffFfffffffffffffffff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5.15369E-7 C -0.0019 0.01063 -0.00103 0.01548 -0.00937 0.02149 C -0.01371 0.02473 -0.01857 0.02565 -0.02326 0.02773 C -0.02551 0.02889 -0.0302 0.03097 -0.0302 0.03097 C -0.04183 0.02981 -0.05346 0.02935 -0.0651 0.02773 C -0.07273 0.02657 -0.07881 0.01849 -0.0861 0.01548 C -0.0953 0.00716 -0.10433 0.00208 -0.11388 -0.00624 C -0.12898 -0.01965 -0.13801 -0.04137 -0.15572 -0.04969 C -0.16683 -0.06402 -0.16006 -0.05639 -0.17673 -0.07142 C -0.17951 -0.07396 -0.18089 -0.07858 -0.18367 -0.08066 C -0.18419 -0.08112 -0.20086 -0.08829 -0.20468 -0.0899 C -0.22951 -0.10053 -0.24478 -0.10516 -0.27204 -0.10839 C -0.30902 -0.10654 -0.32308 -0.10793 -0.35346 -0.10215 C -0.35746 -0.10146 -0.37013 -0.09799 -0.37447 -0.09614 C -0.37916 -0.09429 -0.38836 -0.0899 -0.38836 -0.0899 C -0.41805 -0.0631 -0.37447 -0.101 -0.40225 -0.08066 C -0.4118 -0.0735 -0.421 -0.06402 -0.4302 -0.05593 C -0.44339 -0.04438 -0.45017 -0.02358 -0.46284 -0.01248 C -0.46596 -0.00624 -0.46892 -0.00023 -0.47204 0.00601 C -0.4736 0.00924 -0.47673 0.01548 -0.47673 0.01548 C -0.47829 0.02195 -0.48246 0.02727 -0.48367 0.03397 C -0.48541 0.04298 -0.48523 0.05246 -0.4861 0.0617 C -0.48471 0.12711 -0.49218 0.18488 -0.4651 0.23827 C -0.46267 0.24751 -0.4618 0.25768 -0.45815 0.26623 C -0.45017 0.28565 -0.43923 0.30182 -0.43263 0.32193 C -0.42968 0.33094 -0.42794 0.34042 -0.42551 0.34966 C -0.42464 0.35313 -0.421 0.35891 -0.421 0.35891 " pathEditMode="relative" ptsTypes="ffffffffffffffffffffffffff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532E-6 C -0.00139 0.00785 -0.0092 0.03489 -0.01389 0.04021 C -0.02691 0.05546 -0.04392 0.06078 -0.06042 0.06494 C -0.0783 0.06401 -0.09601 0.06355 -0.11389 0.06193 C -0.12431 0.06101 -0.13212 0.05615 -0.14184 0.05246 C -0.1566 0.04668 -0.17049 0.04275 -0.18594 0.04021 C -0.21163 0.02888 -0.23854 0.02241 -0.26511 0.01548 C -0.2875 0.0164 -0.31007 0.01594 -0.33247 0.01848 C -0.33733 0.01894 -0.34184 0.02264 -0.34653 0.02472 C -0.34879 0.02565 -0.35104 0.0275 -0.35347 0.02773 C -0.36129 0.02888 -0.36892 0.02981 -0.37674 0.03096 C -0.39011 0.03535 -0.40295 0.04206 -0.41632 0.04645 C -0.42257 0.04853 -0.42882 0.04968 -0.4349 0.05246 C -0.44236 0.05592 -0.44809 0.0617 -0.45573 0.06494 C -0.46372 0.0721 -0.47448 0.0795 -0.48368 0.08342 C -0.49896 0.09706 -0.51493 0.11578 -0.53247 0.12387 C -0.53472 0.12687 -0.53663 0.1308 -0.53941 0.13311 C -0.54149 0.13496 -0.54462 0.13404 -0.54653 0.13612 C -0.54861 0.13843 -0.54913 0.14282 -0.55104 0.14536 C -0.56424 0.16292 -0.55226 0.13866 -0.56511 0.16084 C -0.56997 0.16916 -0.58872 0.20291 -0.59063 0.21053 C -0.59427 0.22417 -0.59202 0.21677 -0.59757 0.23203 C -0.60139 0.25606 -0.60764 0.27917 -0.61163 0.30321 C -0.61233 0.30737 -0.61302 0.31153 -0.61389 0.31569 C -0.61528 0.32193 -0.61858 0.33417 -0.61858 0.33417 C -0.61927 0.34041 -0.61962 0.34665 -0.62083 0.35289 C -0.62205 0.35913 -0.62552 0.37138 -0.62552 0.37138 C -0.62379 0.4525 -0.62847 0.49133 -0.60469 0.55696 " pathEditMode="relative" ptsTypes="fffffffffffffffffffffffffff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4646 C 0.00417 0.09707 0.00538 0.13844 -0.00156 0.18581 C -0.0026 0.2117 -0.00347 0.28103 -0.01094 0.30969 C -0.0125 0.32702 -0.0158 0.33973 -0.01788 0.35614 C -0.02014 0.37417 -0.02083 0.39404 -0.02257 0.41184 C -0.02396 0.42617 -0.02517 0.44072 -0.02726 0.45505 C -0.0283 0.46152 -0.03177 0.47377 -0.03177 0.474 C -0.03663 0.53571 -0.0316 0.51399 -0.03889 0.54172 C -0.04097 0.56136 -0.04097 0.58193 -0.04583 0.60065 C -0.0401 0.62954 -0.03889 0.63093 -0.03889 0.66259 " pathEditMode="relative" rAng="0" ptsTypes="fffffffff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2655E-6 C 0.0099 -0.00439 0.01771 -0.01086 0.02795 -0.01549 C 0.03021 -0.01641 0.0349 -0.01849 0.0349 -0.01849 C 0.0651 -0.01757 0.09549 -0.01733 0.1257 -0.01549 C 0.13681 -0.01479 0.14774 -0.00763 0.15816 -0.00301 C 0.16285 -0.00093 0.17205 0.00323 0.17205 0.00323 C 0.1776 0.0141 0.18142 0.01779 0.1908 0.02172 C 0.19236 0.02473 0.19323 0.02866 0.19531 0.03097 C 0.19948 0.03582 0.20938 0.04345 0.20938 0.04345 C 0.21094 0.04645 0.21181 0.05038 0.21406 0.05269 C 0.21597 0.05477 0.21927 0.05338 0.22101 0.0557 C 0.23299 0.07187 0.22674 0.07834 0.23958 0.0899 C 0.24323 0.10423 0.24514 0.11486 0.25122 0.12688 C 0.25781 0.16385 0.26406 0.21747 0.23733 0.24151 C 0.23108 0.25399 0.225 0.26901 0.21406 0.27548 C 0.20955 0.27802 0.2 0.28172 0.2 0.28172 C 0.16684 0.31153 0.12222 0.31014 0.08368 0.31269 C -0.01528 0.30968 -0.02726 0.30737 -0.13021 0.31269 C -0.14253 0.31338 -0.16233 0.32054 -0.17205 0.33141 C -0.17882 0.33903 -0.18837 0.35914 -0.18837 0.35914 C -0.1934 0.37901 -0.18976 0.37277 -0.19531 0.38086 " pathEditMode="relative" ptsTypes="ffffffffffffffffffff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3" name="Рисунок 2" descr="Image37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05175"/>
            <a:ext cx="3124200" cy="3552825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79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3" name="Рисунок 2" descr="Image37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1323975"/>
            <a:ext cx="3124200" cy="3552825"/>
          </a:xfrm>
          <a:prstGeom prst="rect">
            <a:avLst/>
          </a:prstGeom>
        </p:spPr>
      </p:pic>
      <p:pic>
        <p:nvPicPr>
          <p:cNvPr id="4" name="Рисунок 3" descr="Image38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81600"/>
            <a:ext cx="1818409" cy="1143000"/>
          </a:xfrm>
          <a:prstGeom prst="rect">
            <a:avLst/>
          </a:prstGeom>
        </p:spPr>
      </p:pic>
      <p:pic>
        <p:nvPicPr>
          <p:cNvPr id="5" name="Рисунок 4" descr="Image377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5029200"/>
            <a:ext cx="1543050" cy="1447800"/>
          </a:xfrm>
          <a:prstGeom prst="rect">
            <a:avLst/>
          </a:prstGeom>
        </p:spPr>
      </p:pic>
      <p:pic>
        <p:nvPicPr>
          <p:cNvPr id="6" name="Рисунок 5" descr="Image3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5257800"/>
            <a:ext cx="1071563" cy="1081046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5486400" y="5105400"/>
            <a:ext cx="1447800" cy="1295400"/>
          </a:xfrm>
          <a:prstGeom prst="triangl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age3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5334000"/>
            <a:ext cx="1552575" cy="8191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1000" y="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ysClr val="windowText" lastClr="000000"/>
                </a:solidFill>
              </a:rPr>
              <a:t>Посмотри на фигуры…</a:t>
            </a:r>
            <a:endParaRPr lang="ru-RU" sz="2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58200" y="6324600"/>
            <a:ext cx="6858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1-021-Katilsja-kolobok-po-le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3" name="Рисунок 2" descr="Image37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1323975"/>
            <a:ext cx="3124200" cy="3552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0"/>
            <a:ext cx="8382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ysClr val="windowText" lastClr="000000"/>
                </a:solidFill>
              </a:rPr>
              <a:t>Помоги колобку узнать, какая фигура спряталась.</a:t>
            </a:r>
            <a:endParaRPr lang="ru-RU" sz="26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 descr="Image38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81600"/>
            <a:ext cx="1818409" cy="1143000"/>
          </a:xfrm>
          <a:prstGeom prst="rect">
            <a:avLst/>
          </a:prstGeom>
        </p:spPr>
      </p:pic>
      <p:pic>
        <p:nvPicPr>
          <p:cNvPr id="6" name="Рисунок 5" descr="Image377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5029200"/>
            <a:ext cx="1543050" cy="1447800"/>
          </a:xfrm>
          <a:prstGeom prst="rect">
            <a:avLst/>
          </a:prstGeom>
        </p:spPr>
      </p:pic>
      <p:pic>
        <p:nvPicPr>
          <p:cNvPr id="7" name="Рисунок 6" descr="Image3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5257800"/>
            <a:ext cx="1071563" cy="1081046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5486400" y="5105400"/>
            <a:ext cx="1447800" cy="1295400"/>
          </a:xfrm>
          <a:prstGeom prst="triangle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Image3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5334000"/>
            <a:ext cx="1552575" cy="81915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34400" y="6324600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258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Лика</cp:lastModifiedBy>
  <cp:revision>45</cp:revision>
  <dcterms:created xsi:type="dcterms:W3CDTF">2018-02-02T17:07:49Z</dcterms:created>
  <dcterms:modified xsi:type="dcterms:W3CDTF">2023-02-20T12:27:45Z</dcterms:modified>
</cp:coreProperties>
</file>