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64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3321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956376" y="5085184"/>
            <a:ext cx="922731" cy="1423497"/>
          </a:xfrm>
          <a:prstGeom prst="rect">
            <a:avLst/>
          </a:prstGeom>
          <a:noFill/>
        </p:spPr>
      </p:pic>
      <p:pic>
        <p:nvPicPr>
          <p:cNvPr id="13323" name="Picture 11" descr="http://img-fotki.yandex.ru/get/4808/svetlera.73/0_519f5_f10280ea_X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116632"/>
            <a:ext cx="952500" cy="942976"/>
          </a:xfrm>
          <a:prstGeom prst="rect">
            <a:avLst/>
          </a:prstGeom>
          <a:noFill/>
        </p:spPr>
      </p:pic>
      <p:pic>
        <p:nvPicPr>
          <p:cNvPr id="25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flipH="1">
            <a:off x="323528" y="5085184"/>
            <a:ext cx="922731" cy="14234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737"/>
            <a:ext cx="6215106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Азбука безопасности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img1.liveinternet.ru/images/attach/c/7/98/549/98549417_01__27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500570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xew.oknodog.ru/main/authors/sergei-mihalkov/lu46ie-s_911/i_036.jpg"/>
          <p:cNvPicPr>
            <a:picLocks noChangeAspect="1" noChangeArrowheads="1"/>
          </p:cNvPicPr>
          <p:nvPr/>
        </p:nvPicPr>
        <p:blipFill>
          <a:blip r:embed="rId2"/>
          <a:srcRect r="2654" b="2221"/>
          <a:stretch>
            <a:fillRect/>
          </a:stretch>
        </p:blipFill>
        <p:spPr bwMode="auto">
          <a:xfrm>
            <a:off x="2143108" y="214290"/>
            <a:ext cx="471490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d6.malorita.edu.by/ru/sm_full.aspx?guid=7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2071702" cy="2710675"/>
          </a:xfrm>
          <a:prstGeom prst="rect">
            <a:avLst/>
          </a:prstGeom>
          <a:noFill/>
        </p:spPr>
      </p:pic>
      <p:pic>
        <p:nvPicPr>
          <p:cNvPr id="5124" name="Picture 4" descr="http://www.cliparthut.com/clip-arts/256/cartoon-lollipop-2567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786190"/>
            <a:ext cx="1571636" cy="1821393"/>
          </a:xfrm>
          <a:prstGeom prst="rect">
            <a:avLst/>
          </a:prstGeom>
          <a:noFill/>
        </p:spPr>
      </p:pic>
      <p:pic>
        <p:nvPicPr>
          <p:cNvPr id="5126" name="Picture 6" descr="https://im0-tub-ru.yandex.net/i?id=ab21109604ffae8906757f608da6f26a&amp;n=33&amp;h=190&amp;w=1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76973"/>
            <a:ext cx="2214578" cy="3094283"/>
          </a:xfrm>
          <a:prstGeom prst="rect">
            <a:avLst/>
          </a:prstGeom>
          <a:noFill/>
        </p:spPr>
      </p:pic>
      <p:pic>
        <p:nvPicPr>
          <p:cNvPr id="5128" name="Picture 8" descr="http://cs627530.vk.me/v627530393/27155/CJ7lSSrnFtg.jpg"/>
          <p:cNvPicPr>
            <a:picLocks noChangeAspect="1" noChangeArrowheads="1"/>
          </p:cNvPicPr>
          <p:nvPr/>
        </p:nvPicPr>
        <p:blipFill>
          <a:blip r:embed="rId5"/>
          <a:srcRect l="19126" r="18032" b="4371"/>
          <a:stretch>
            <a:fillRect/>
          </a:stretch>
        </p:blipFill>
        <p:spPr bwMode="auto">
          <a:xfrm>
            <a:off x="1071538" y="428604"/>
            <a:ext cx="1502239" cy="2286016"/>
          </a:xfrm>
          <a:prstGeom prst="rect">
            <a:avLst/>
          </a:prstGeom>
          <a:noFill/>
        </p:spPr>
      </p:pic>
      <p:pic>
        <p:nvPicPr>
          <p:cNvPr id="5132" name="Picture 12" descr="http://www.zhodinonews.by/wp-content/uploads/2013/01/b_3EA98B8C-B6DD-4F4C-9622-F7F74CAF3E9E.jpg"/>
          <p:cNvPicPr>
            <a:picLocks noChangeAspect="1" noChangeArrowheads="1"/>
          </p:cNvPicPr>
          <p:nvPr/>
        </p:nvPicPr>
        <p:blipFill>
          <a:blip r:embed="rId6"/>
          <a:srcRect t="12500" r="-6250" b="12500"/>
          <a:stretch>
            <a:fillRect/>
          </a:stretch>
        </p:blipFill>
        <p:spPr bwMode="auto">
          <a:xfrm>
            <a:off x="1000100" y="3571876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rezka14.ucoz.com/consultazii/mal_chik_s_gradusnik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3238523" cy="2428892"/>
          </a:xfrm>
          <a:prstGeom prst="rect">
            <a:avLst/>
          </a:prstGeom>
          <a:noFill/>
        </p:spPr>
      </p:pic>
      <p:pic>
        <p:nvPicPr>
          <p:cNvPr id="4100" name="Picture 4" descr="http://img1.nevesta.info/content/photo/37600/37575/201202/403895/403895x.jpg"/>
          <p:cNvPicPr>
            <a:picLocks noChangeAspect="1" noChangeArrowheads="1"/>
          </p:cNvPicPr>
          <p:nvPr/>
        </p:nvPicPr>
        <p:blipFill>
          <a:blip r:embed="rId3" cstate="print"/>
          <a:srcRect l="25956" t="-3244" r="22133" b="-3823"/>
          <a:stretch>
            <a:fillRect/>
          </a:stretch>
        </p:blipFill>
        <p:spPr bwMode="auto">
          <a:xfrm>
            <a:off x="7143768" y="500042"/>
            <a:ext cx="928694" cy="1915431"/>
          </a:xfrm>
          <a:prstGeom prst="rect">
            <a:avLst/>
          </a:prstGeom>
          <a:noFill/>
        </p:spPr>
      </p:pic>
      <p:pic>
        <p:nvPicPr>
          <p:cNvPr id="4102" name="Picture 6" descr="http://static4.depositphotos.com/1011597/321/v/950/depositphotos_3214794-Do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71744"/>
            <a:ext cx="2171003" cy="3071834"/>
          </a:xfrm>
          <a:prstGeom prst="rect">
            <a:avLst/>
          </a:prstGeom>
          <a:noFill/>
        </p:spPr>
      </p:pic>
      <p:pic>
        <p:nvPicPr>
          <p:cNvPr id="4104" name="Picture 8" descr="http://demiart.ru/forum/uploads7/post-45494-131116826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429000"/>
            <a:ext cx="1643074" cy="2189396"/>
          </a:xfrm>
          <a:prstGeom prst="rect">
            <a:avLst/>
          </a:prstGeom>
          <a:noFill/>
        </p:spPr>
      </p:pic>
      <p:pic>
        <p:nvPicPr>
          <p:cNvPr id="4106" name="Picture 10" descr="http://images.kakprosto.ru/articles/201203/3825_1332440997_f4ddf.jpg"/>
          <p:cNvPicPr>
            <a:picLocks noChangeAspect="1" noChangeArrowheads="1"/>
          </p:cNvPicPr>
          <p:nvPr/>
        </p:nvPicPr>
        <p:blipFill>
          <a:blip r:embed="rId6"/>
          <a:srcRect l="8823" t="11257" r="5883" b="17749"/>
          <a:stretch>
            <a:fillRect/>
          </a:stretch>
        </p:blipFill>
        <p:spPr bwMode="auto">
          <a:xfrm>
            <a:off x="571472" y="571480"/>
            <a:ext cx="2071701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.jimdo.com/www400/o/s275061404738ec95/img/ic7c9899db4066a99/1406101062/std/imag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500594" cy="5276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57158" y="3286124"/>
            <a:ext cx="8429684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http://demiart.ru/forum/uploads7/post-45494-13111682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1643074" cy="2189396"/>
          </a:xfrm>
          <a:prstGeom prst="rect">
            <a:avLst/>
          </a:prstGeom>
          <a:noFill/>
        </p:spPr>
      </p:pic>
      <p:pic>
        <p:nvPicPr>
          <p:cNvPr id="3074" name="Picture 2" descr="http://img-fotki.yandex.ru/get/6427/47407354.b64/0_119291_9e496cc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39521"/>
            <a:ext cx="1357322" cy="1703751"/>
          </a:xfrm>
          <a:prstGeom prst="rect">
            <a:avLst/>
          </a:prstGeom>
          <a:noFill/>
        </p:spPr>
      </p:pic>
      <p:pic>
        <p:nvPicPr>
          <p:cNvPr id="11" name="Picture 2" descr="http://img1.liveinternet.ru/images/attach/c/7/98/549/98549417_01__27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71612"/>
            <a:ext cx="1571636" cy="1571636"/>
          </a:xfrm>
          <a:prstGeom prst="rect">
            <a:avLst/>
          </a:prstGeom>
          <a:noFill/>
        </p:spPr>
      </p:pic>
      <p:pic>
        <p:nvPicPr>
          <p:cNvPr id="3076" name="Picture 4" descr="http://player.myshared.ru/471220/data/images/img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323103"/>
            <a:ext cx="1357322" cy="1830302"/>
          </a:xfrm>
          <a:prstGeom prst="rect">
            <a:avLst/>
          </a:prstGeom>
          <a:noFill/>
        </p:spPr>
      </p:pic>
      <p:pic>
        <p:nvPicPr>
          <p:cNvPr id="3078" name="Picture 6" descr="http://cliparts.co/cliparts/pcq/jBG/pcqjBGEc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785926"/>
            <a:ext cx="1500198" cy="12414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57158" y="3286124"/>
            <a:ext cx="8429684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6" name="Picture 8" descr="http://funbook.com.ua/pic/images_32/Kak_narisovat_futbolnij_myach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1500198" cy="1500198"/>
          </a:xfrm>
          <a:prstGeom prst="rect">
            <a:avLst/>
          </a:prstGeom>
          <a:noFill/>
        </p:spPr>
      </p:pic>
      <p:pic>
        <p:nvPicPr>
          <p:cNvPr id="2058" name="Picture 10" descr="http://03market.ru/images/stories/ST1/635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1816204" cy="1587419"/>
          </a:xfrm>
          <a:prstGeom prst="rect">
            <a:avLst/>
          </a:prstGeom>
          <a:noFill/>
        </p:spPr>
      </p:pic>
      <p:pic>
        <p:nvPicPr>
          <p:cNvPr id="2060" name="Picture 12" descr="http://sk44.msk.ru/imbig/431.jpg"/>
          <p:cNvPicPr>
            <a:picLocks noChangeAspect="1" noChangeArrowheads="1"/>
          </p:cNvPicPr>
          <p:nvPr/>
        </p:nvPicPr>
        <p:blipFill>
          <a:blip r:embed="rId4"/>
          <a:srcRect l="13044" t="4348" r="11956" b="13043"/>
          <a:stretch>
            <a:fillRect/>
          </a:stretch>
        </p:blipFill>
        <p:spPr bwMode="auto">
          <a:xfrm>
            <a:off x="7286644" y="1714488"/>
            <a:ext cx="1643074" cy="1428760"/>
          </a:xfrm>
          <a:prstGeom prst="rect">
            <a:avLst/>
          </a:prstGeom>
          <a:noFill/>
        </p:spPr>
      </p:pic>
      <p:pic>
        <p:nvPicPr>
          <p:cNvPr id="2062" name="Picture 14" descr="http://sk44.msk.ru/imbig/1519.jpg"/>
          <p:cNvPicPr>
            <a:picLocks noChangeAspect="1" noChangeArrowheads="1"/>
          </p:cNvPicPr>
          <p:nvPr/>
        </p:nvPicPr>
        <p:blipFill>
          <a:blip r:embed="rId5" cstate="print"/>
          <a:srcRect l="25000" r="21429" b="4762"/>
          <a:stretch>
            <a:fillRect/>
          </a:stretch>
        </p:blipFill>
        <p:spPr bwMode="auto">
          <a:xfrm>
            <a:off x="2143108" y="1285860"/>
            <a:ext cx="1428760" cy="1905013"/>
          </a:xfrm>
          <a:prstGeom prst="rect">
            <a:avLst/>
          </a:prstGeom>
          <a:noFill/>
        </p:spPr>
      </p:pic>
      <p:pic>
        <p:nvPicPr>
          <p:cNvPr id="2066" name="Picture 18" descr="http://900igr.net/datai/obg/Pozhar/0009-011-Bud-vnimatelnym.jpg"/>
          <p:cNvPicPr>
            <a:picLocks noChangeAspect="1" noChangeArrowheads="1"/>
          </p:cNvPicPr>
          <p:nvPr/>
        </p:nvPicPr>
        <p:blipFill>
          <a:blip r:embed="rId6" cstate="print"/>
          <a:srcRect l="18916" r="7139" b="11429"/>
          <a:stretch>
            <a:fillRect/>
          </a:stretch>
        </p:blipFill>
        <p:spPr bwMode="auto">
          <a:xfrm>
            <a:off x="3428992" y="1785926"/>
            <a:ext cx="1981829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57158" y="3286124"/>
            <a:ext cx="8429684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482" name="Picture 2" descr="http://fomm.zabor.zp.ua/www/sites/default/files/images/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1714512" cy="1714512"/>
          </a:xfrm>
          <a:prstGeom prst="rect">
            <a:avLst/>
          </a:prstGeom>
          <a:noFill/>
        </p:spPr>
      </p:pic>
      <p:pic>
        <p:nvPicPr>
          <p:cNvPr id="20486" name="Picture 6" descr="http://skachatkartinki.ru/img/picture/Sep/17/199ae045f85e1fd6c65d52263fdd5065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14488"/>
            <a:ext cx="1676888" cy="1327352"/>
          </a:xfrm>
          <a:prstGeom prst="rect">
            <a:avLst/>
          </a:prstGeom>
          <a:noFill/>
        </p:spPr>
      </p:pic>
      <p:pic>
        <p:nvPicPr>
          <p:cNvPr id="20488" name="Picture 8" descr="http://kidwelcome.ru/risuem/priroda/min/kak-narisovat-kapus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00174"/>
            <a:ext cx="1928826" cy="1642570"/>
          </a:xfrm>
          <a:prstGeom prst="rect">
            <a:avLst/>
          </a:prstGeom>
          <a:noFill/>
        </p:spPr>
      </p:pic>
      <p:pic>
        <p:nvPicPr>
          <p:cNvPr id="20490" name="Picture 10" descr="http://cs627721.vk.me/v627721031/317f/ZTApVtoLdX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29520" y="857232"/>
            <a:ext cx="1071570" cy="2193995"/>
          </a:xfrm>
          <a:prstGeom prst="rect">
            <a:avLst/>
          </a:prstGeom>
          <a:noFill/>
        </p:spPr>
      </p:pic>
      <p:pic>
        <p:nvPicPr>
          <p:cNvPr id="20492" name="Picture 12" descr="http://stockfresh.com/files/p/perysty/m/54/3699978_stock-vector-knife-weapon-of-cri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500174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43042" y="1428737"/>
            <a:ext cx="6215106" cy="1357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Спасибо!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img1.liveinternet.ru/images/attach/c/7/98/549/98549417_01__27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500570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Азбука безопасности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12</cp:revision>
  <dcterms:created xsi:type="dcterms:W3CDTF">2013-03-10T13:49:57Z</dcterms:created>
  <dcterms:modified xsi:type="dcterms:W3CDTF">2015-11-10T04:39:26Z</dcterms:modified>
</cp:coreProperties>
</file>