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0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0114-CE3B-419E-B2B2-01BD26BADB6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slide" Target="slide1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8.jpeg"/><Relationship Id="rId7" Type="http://schemas.openxmlformats.org/officeDocument/2006/relationships/slide" Target="slide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konkurs.ru/uploads/image/%D0%B2%D1%81%D0%BF%D0%BE%D0%BC%D0%BD%D0%B8%20%D1%81%D0%BA%D0%B0%D0%B7%D0%BA%D1%83%20%D0%B2%D0%B8%D0%BA%D1%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>
          <a:xfrm>
            <a:off x="4932040" y="476672"/>
            <a:ext cx="2952328" cy="1872208"/>
          </a:xfrm>
          <a:prstGeom prst="wave">
            <a:avLst>
              <a:gd name="adj1" fmla="val 12500"/>
              <a:gd name="adj2" fmla="val 3432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 сказкам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564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97113204_solnce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2976" cy="3212976"/>
          </a:xfrm>
          <a:prstGeom prst="rect">
            <a:avLst/>
          </a:prstGeom>
        </p:spPr>
      </p:pic>
      <p:pic>
        <p:nvPicPr>
          <p:cNvPr id="2052" name="Picture 4" descr="http://s01.yapfiles.ru/files/1624403/22250095d11fa747add959c86505d5a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923" y="3573016"/>
            <a:ext cx="4975358" cy="2646040"/>
          </a:xfrm>
          <a:prstGeom prst="rect">
            <a:avLst/>
          </a:prstGeom>
          <a:noFill/>
        </p:spPr>
      </p:pic>
      <p:pic>
        <p:nvPicPr>
          <p:cNvPr id="2054" name="Picture 6" descr="http://smiles24.ru/data/smiles/anime-zvezdy-2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228725" cy="1296144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948264" y="5085184"/>
            <a:ext cx="158417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http://img15.nnm.me/4/c/3/5/f/dcddddeabd8381fddab90a9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872208" cy="2040707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339752" y="476672"/>
            <a:ext cx="4608512" cy="1584176"/>
          </a:xfrm>
          <a:prstGeom prst="wave">
            <a:avLst>
              <a:gd name="adj1" fmla="val 14556"/>
              <a:gd name="adj2" fmla="val 2093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чем летает  Баба Яга?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static.trendme.net/temp/thumbs/580-480-3-90/webmaster-MagicFlyingCarpet_Ilustracije_full_2251_192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1847283" cy="1872209"/>
          </a:xfrm>
          <a:prstGeom prst="snip2DiagRect">
            <a:avLst/>
          </a:prstGeom>
          <a:noFill/>
          <a:ln w="38100">
            <a:solidFill>
              <a:srgbClr val="FF0000"/>
            </a:solidFill>
            <a:prstDash val="solid"/>
          </a:ln>
        </p:spPr>
      </p:pic>
      <p:pic>
        <p:nvPicPr>
          <p:cNvPr id="25610" name="Picture 10" descr="https://previews.123rf.com/images/idesign2000/idesign20001208/idesign2000120800061/15234020-Airplane-cartoon-character-Stock-Vector-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1872208" cy="1872208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12" name="Picture 12" descr="http://bezsna.net/uploads/posts/2010-04/1270371486_53225173_22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36912"/>
            <a:ext cx="1769825" cy="1885579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14" name="Picture 14" descr="http://stranica.pp.ru/jevllnt/ulickaya_detstvo_45_53_skachat_besplatno_fb2_8233_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636912"/>
            <a:ext cx="1900054" cy="1944216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683568" y="479715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2080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2915816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7452320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19.rimg.info/486ee3cfc6cb5a995449dcccef83b2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1656184" cy="18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20608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 раз!!!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static.diary.ru/userdir/2/8/8/7/2887524/842174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82" y="2924944"/>
            <a:ext cx="2381250" cy="2571751"/>
          </a:xfrm>
          <a:prstGeom prst="rect">
            <a:avLst/>
          </a:prstGeom>
          <a:noFill/>
        </p:spPr>
      </p:pic>
      <p:pic>
        <p:nvPicPr>
          <p:cNvPr id="24582" name="Picture 6" descr="https://img-fotki.yandex.ru/get/5004/134091466.b8/0_c7c19_3afe971c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096344" cy="3096344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3347864" y="5733256"/>
            <a:ext cx="158417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ryliauspeha.ru/k%208%20martu16/images/16204279b8b4983b7cd6089d13403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592288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20608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 Молодец!!!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otvet.imgsmail.ru/download/2f3b03569f2bbbc72bb380d97c858062_i-96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312368" cy="2592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3560" name="Picture 8" descr="http://img3.proshkolu.ru/content/media/pic/std/3000000/2111000/2110245-cdf0830224f6a3a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592288" cy="1924051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164288" y="5229200"/>
            <a:ext cx="158417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сказки\146214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912767" cy="5190241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188640"/>
            <a:ext cx="7200800" cy="10664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 И  СКАЗОЧКЕ  КОНЕЦ!!!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КТО  ИГРАЛ – ТОТ  МОЛОДЕЦ!!!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для сказки\12075773_25398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сказки\anime-myshy-27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1047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сказки\mouse (12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261" y="4725144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сказки\anime-koshki-108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651" y="5373216"/>
            <a:ext cx="742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334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dou125.ru/images/konspekt-zanyatiya-po-lepk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794"/>
            <a:ext cx="2448272" cy="1935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404664"/>
            <a:ext cx="3960440" cy="1771293"/>
          </a:xfrm>
          <a:prstGeom prst="wave">
            <a:avLst>
              <a:gd name="adj1" fmla="val 13352"/>
              <a:gd name="adj2" fmla="val 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яичко снесла Курочка Ряба?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opulartips.ru/uploads/posts/2015-02/sklki-kalory-u-varenomu-yayc-pro-dyetologyi-ne-tlki_571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22322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6388" name="Picture 4" descr="http://i.istockimg.com/file_thumbview_approve/1323310/2/stock-photo-1323310-egg-in-egg-cu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2"/>
            <a:ext cx="1800200" cy="21602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6390" name="Picture 6" descr="http://mywishlist.ru/pic/i/wish/orig/006/947/779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636912"/>
            <a:ext cx="1944216" cy="21602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515719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Простое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157193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Киндер -сюрприз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2292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Золотое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st.depositphotos.com/1011728/4872/i/450/depositphotos_48722863-stock-photo-silver-eg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944216" cy="22322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76056" y="52292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Серебряное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faitc.org/wp-content/uploads/2013/08/chick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60648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a1ba0f47bb87d0c8259d4bbce4b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2304256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127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netru.net/wp-content/uploads/2016/11/%D0%BF%D1%80%D0%B8%D0%BA%D0%BE%D0%BB%D1%8C%D0%BD%D1%8B%D0%B5-%D0%BA%D0%B0%D1%80%D1%82%D0%B8%D0%BD%D0%BA%D0%B8-%D0%BF%D0%B5%D1%82%D1%83%D1%85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46"/>
            <a:ext cx="3024336" cy="2016224"/>
          </a:xfrm>
          <a:prstGeom prst="rect">
            <a:avLst/>
          </a:prstGeom>
          <a:noFill/>
        </p:spPr>
      </p:pic>
      <p:pic>
        <p:nvPicPr>
          <p:cNvPr id="13316" name="Picture 4" descr="http://s00.yaplakal.com/pics/pics_preview/4/5/8/7296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167508" cy="2520280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987824" y="5013176"/>
            <a:ext cx="1944216" cy="10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161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564904" cy="2592288"/>
          </a:xfrm>
          <a:prstGeom prst="rect">
            <a:avLst/>
          </a:prstGeom>
        </p:spPr>
      </p:pic>
      <p:pic>
        <p:nvPicPr>
          <p:cNvPr id="14340" name="Picture 4" descr="http://www.playcast.ru/uploads/2016/08/13/195706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2492896"/>
            <a:ext cx="3024336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7728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 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vamotkrytka.ru/_ph/91/2/8732136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64704"/>
            <a:ext cx="1800200" cy="1584176"/>
          </a:xfrm>
          <a:prstGeom prst="rect">
            <a:avLst/>
          </a:prstGeom>
          <a:noFill/>
        </p:spPr>
      </p:pic>
      <p:pic>
        <p:nvPicPr>
          <p:cNvPr id="14346" name="Picture 10" descr="http://img-fotki.yandex.ru/get/6711/181450557.8e/0_afe55_f1cf62e5_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3052564" cy="2880320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788024" y="5301208"/>
            <a:ext cx="1440160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2483768" y="332656"/>
            <a:ext cx="4968552" cy="1512168"/>
          </a:xfrm>
          <a:prstGeom prst="wave">
            <a:avLst>
              <a:gd name="adj1" fmla="val 12500"/>
              <a:gd name="adj2" fmla="val 84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206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 было деток у мамы – козы?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image.jimcdn.com/app/cms/image/transf/dimension=460x10000:format=png/path/s76c63efd94bf6925/image/id6802b835aa164c8/version/1455796099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1555772" cy="230425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pic>
        <p:nvPicPr>
          <p:cNvPr id="12294" name="Picture 6" descr="http://printonic.ru/uploads/images/2016/02/22/img_56cababe3d3f9.jpg"/>
          <p:cNvPicPr>
            <a:picLocks noChangeAspect="1" noChangeArrowheads="1"/>
          </p:cNvPicPr>
          <p:nvPr/>
        </p:nvPicPr>
        <p:blipFill>
          <a:blip r:embed="rId3" cstate="print"/>
          <a:srcRect l="2279" t="12639" r="2715" b="14054"/>
          <a:stretch>
            <a:fillRect/>
          </a:stretch>
        </p:blipFill>
        <p:spPr bwMode="auto">
          <a:xfrm>
            <a:off x="5508104" y="2852936"/>
            <a:ext cx="3312368" cy="244827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pic>
        <p:nvPicPr>
          <p:cNvPr id="12296" name="Picture 8" descr="http://st.stranamam.ru/data/cache/2014nov/04/08/13893689_85339nothumb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1567398" cy="2304256"/>
          </a:xfrm>
          <a:prstGeom prst="rect">
            <a:avLst/>
          </a:prstGeom>
          <a:noFill/>
        </p:spPr>
      </p:pic>
      <p:pic>
        <p:nvPicPr>
          <p:cNvPr id="12" name="Picture 2" descr="http://pictures.ucoz.ru/_ph/3/2/2328773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016224" cy="237626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sp>
        <p:nvSpPr>
          <p:cNvPr id="20" name="Овал 19">
            <a:hlinkClick r:id="rId6" action="ppaction://hlinksldjump"/>
          </p:cNvPr>
          <p:cNvSpPr/>
          <p:nvPr/>
        </p:nvSpPr>
        <p:spPr>
          <a:xfrm>
            <a:off x="946448" y="55172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>
            <a:hlinkClick r:id="rId6" action="ppaction://hlinksldjump"/>
          </p:cNvPr>
          <p:cNvSpPr/>
          <p:nvPr/>
        </p:nvSpPr>
        <p:spPr>
          <a:xfrm>
            <a:off x="3657698" y="5495528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>
            <a:hlinkClick r:id="rId7" action="ppaction://hlinksldjump"/>
          </p:cNvPr>
          <p:cNvSpPr/>
          <p:nvPr/>
        </p:nvSpPr>
        <p:spPr>
          <a:xfrm>
            <a:off x="6696236" y="5495528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1328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media.giphy.com/media/hD7PjeIvQQbxm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160240" cy="1872209"/>
          </a:xfrm>
          <a:prstGeom prst="rect">
            <a:avLst/>
          </a:prstGeom>
          <a:noFill/>
        </p:spPr>
      </p:pic>
      <p:pic>
        <p:nvPicPr>
          <p:cNvPr id="19460" name="Picture 4" descr="http://www.lovethisgif.com/uploaded_images/20721-Being-Confused-Emoticon-confused-Emoticons-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1872208" cy="1872208"/>
          </a:xfrm>
          <a:prstGeom prst="rect">
            <a:avLst/>
          </a:prstGeom>
          <a:noFill/>
        </p:spPr>
      </p:pic>
      <p:pic>
        <p:nvPicPr>
          <p:cNvPr id="19462" name="Picture 6" descr="http://www.gifki.org/data/media/234/koza-animatsionnaya-kartinka-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592288" cy="2265810"/>
          </a:xfrm>
          <a:prstGeom prst="rect">
            <a:avLst/>
          </a:prstGeom>
          <a:noFill/>
        </p:spPr>
      </p:pic>
      <p:pic>
        <p:nvPicPr>
          <p:cNvPr id="19464" name="Picture 8" descr="http://smiles24.ru/data/smiles/anime-jivotnie-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1944216" cy="1728192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4067944" y="5157192"/>
            <a:ext cx="1800200" cy="8976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hesuiteworld.com/wp-includes/theme-compat/emoticons-gif-animated-dancing-5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667000" cy="2232248"/>
          </a:xfrm>
          <a:prstGeom prst="rect">
            <a:avLst/>
          </a:prstGeom>
          <a:noFill/>
        </p:spPr>
      </p:pic>
      <p:pic>
        <p:nvPicPr>
          <p:cNvPr id="11268" name="Picture 4" descr="http://www.playcast.ru/uploads/2015/09/14/150708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944216" cy="1819647"/>
          </a:xfrm>
          <a:prstGeom prst="rect">
            <a:avLst/>
          </a:prstGeom>
          <a:noFill/>
        </p:spPr>
      </p:pic>
      <p:pic>
        <p:nvPicPr>
          <p:cNvPr id="11270" name="Picture 6" descr="https://img-fotki.yandex.ru/get/9752/101378623.25b/0_a0296_cf7d22b5_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1909564" cy="1656184"/>
          </a:xfrm>
          <a:prstGeom prst="rect">
            <a:avLst/>
          </a:prstGeom>
          <a:noFill/>
        </p:spPr>
      </p:pic>
      <p:pic>
        <p:nvPicPr>
          <p:cNvPr id="8" name="Рисунок 7" descr="bc410514d1e6221a6e9e2ea7473b2d98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60648"/>
            <a:ext cx="2304256" cy="2710889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3275856" y="4869160"/>
            <a:ext cx="230425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oductcenter.ru/images/153753-igra-skazzl-masha-i-miedvied-dlia-razvitiia-dietiei-1280x768.png"/>
          <p:cNvPicPr>
            <a:picLocks noChangeAspect="1" noChangeArrowheads="1"/>
          </p:cNvPicPr>
          <p:nvPr/>
        </p:nvPicPr>
        <p:blipFill>
          <a:blip r:embed="rId2" cstate="print"/>
          <a:srcRect l="15739" t="3973" r="12560" b="24504"/>
          <a:stretch>
            <a:fillRect/>
          </a:stretch>
        </p:blipFill>
        <p:spPr bwMode="auto">
          <a:xfrm>
            <a:off x="6444208" y="332656"/>
            <a:ext cx="2192244" cy="2068913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195736" y="332656"/>
            <a:ext cx="4032448" cy="18002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04664"/>
            <a:ext cx="3672408" cy="1650742"/>
          </a:xfrm>
          <a:prstGeom prst="wav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какой сказки  предмет                 «Короб с пирожками»?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musictid.ru/img.php?aHR0cHM6Ly9pLnl0aW1nLmNvbS92aS9qS1NjeVIzRDVyMC9ocWRlZmF1bHQuanBn.jpg"/>
          <p:cNvPicPr>
            <a:picLocks noChangeAspect="1" noChangeArrowheads="1"/>
          </p:cNvPicPr>
          <p:nvPr/>
        </p:nvPicPr>
        <p:blipFill>
          <a:blip r:embed="rId3" cstate="print"/>
          <a:srcRect t="8400" r="-799" b="7601"/>
          <a:stretch>
            <a:fillRect/>
          </a:stretch>
        </p:blipFill>
        <p:spPr bwMode="auto">
          <a:xfrm>
            <a:off x="3203848" y="2996952"/>
            <a:ext cx="2721030" cy="2448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2" name="Picture 12" descr="http://terraincognito.ucoz.com/_bl/0/5061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304256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4" name="Picture 14" descr="https://im0-tub-ru.yandex.net/i?id=776ad232a8cbc697ddfb1e668b8cc7cd&amp;n=33&amp;h=215&amp;w=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2607568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6" name="Picture 16" descr="https://im0-tub-ru.yandex.net/i?id=0c923153a7437abb34cd7ad7b5ea6769&amp;n=33&amp;h=140&amp;w=1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1440160" cy="1728192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395536" y="5805264"/>
            <a:ext cx="201622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Колобок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3563888" y="5733256"/>
            <a:ext cx="201622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Маша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Медведь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92280" y="5877272"/>
            <a:ext cx="151216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Репка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5649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 раз 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lisyonok.ucoz.ru/_si/0/798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1368152" cy="1872208"/>
          </a:xfrm>
          <a:prstGeom prst="rect">
            <a:avLst/>
          </a:prstGeom>
          <a:noFill/>
        </p:spPr>
      </p:pic>
      <p:pic>
        <p:nvPicPr>
          <p:cNvPr id="8" name="Рисунок 7" descr="3581ffe9032b5e0051fe64cda34f54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2088232" cy="1800200"/>
          </a:xfrm>
          <a:prstGeom prst="rect">
            <a:avLst/>
          </a:prstGeom>
        </p:spPr>
      </p:pic>
      <p:pic>
        <p:nvPicPr>
          <p:cNvPr id="3074" name="Picture 2" descr="http://fs4.blackplanet.com/16557b3d3e8b44ff05e4676dc669371a0ecb4e24/500x5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2952328" cy="2952328"/>
          </a:xfrm>
          <a:prstGeom prst="rect">
            <a:avLst/>
          </a:prstGeom>
          <a:noFill/>
        </p:spPr>
      </p:pic>
      <p:pic>
        <p:nvPicPr>
          <p:cNvPr id="3076" name="Picture 4" descr="https://img-fotki.yandex.ru/get/9261/206777695.276/0_102e86_2da4b559_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08720"/>
            <a:ext cx="1872208" cy="2088232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3635896" y="5229200"/>
            <a:ext cx="172819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активная игра Знатоки сказок.Группа №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Знатоки сказок.Группа № 2</Template>
  <TotalTime>0</TotalTime>
  <Words>97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Интерактивная игра Знатоки сказок.Группа №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2023-03-16T10:17:08Z</dcterms:created>
  <dcterms:modified xsi:type="dcterms:W3CDTF">2023-03-16T10:17:42Z</dcterms:modified>
</cp:coreProperties>
</file>