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вредилусы»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476672"/>
            <a:ext cx="7251412" cy="5904656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637326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Lenovo</cp:lastModifiedBy>
  <cp:revision>56</cp:revision>
  <dcterms:created xsi:type="dcterms:W3CDTF">2014-04-06T18:50:47Z</dcterms:created>
  <dcterms:modified xsi:type="dcterms:W3CDTF">2023-02-20T11:18:03Z</dcterms:modified>
</cp:coreProperties>
</file>