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7" r:id="rId4"/>
    <p:sldId id="268" r:id="rId5"/>
    <p:sldId id="269" r:id="rId6"/>
    <p:sldId id="266" r:id="rId7"/>
    <p:sldId id="272" r:id="rId8"/>
    <p:sldId id="271" r:id="rId9"/>
    <p:sldId id="270" r:id="rId10"/>
    <p:sldId id="284" r:id="rId11"/>
    <p:sldId id="285" r:id="rId12"/>
    <p:sldId id="274" r:id="rId13"/>
    <p:sldId id="275" r:id="rId14"/>
    <p:sldId id="276" r:id="rId15"/>
    <p:sldId id="259" r:id="rId16"/>
    <p:sldId id="277" r:id="rId17"/>
    <p:sldId id="273" r:id="rId18"/>
    <p:sldId id="286" r:id="rId19"/>
    <p:sldId id="287" r:id="rId20"/>
    <p:sldId id="283" r:id="rId21"/>
    <p:sldId id="278" r:id="rId22"/>
    <p:sldId id="279" r:id="rId23"/>
    <p:sldId id="289" r:id="rId24"/>
    <p:sldId id="258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FF"/>
    <a:srgbClr val="99FF66"/>
    <a:srgbClr val="FF9900"/>
    <a:srgbClr val="CCFFCC"/>
    <a:srgbClr val="FFFFCC"/>
    <a:srgbClr val="FFFF99"/>
    <a:srgbClr val="0000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878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F992-CB9D-44F2-99D7-E9909D38FC26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4106DF-4773-4522-9EBC-1B6D5E7F923D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ПОНЕДЕЛЬНИК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655101C-862E-4B1E-9F24-BC379EFD251B}" type="parTrans" cxnId="{896306E1-FC95-44A4-B171-5E1F4B4FD0D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2E068E-28F5-4331-82F0-D3E93613DC78}" type="sibTrans" cxnId="{896306E1-FC95-44A4-B171-5E1F4B4FD0D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060C9AE-D10F-4FC6-AC8D-67FF5A4B360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ВТОРНИК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6EF501B-4136-4F3F-ACC9-A239617971BD}" type="parTrans" cxnId="{12F5F8A3-E289-4B3A-A404-A4CEAFF07CE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D639B92-059A-4FA3-B7AE-E2EACBE275AD}" type="sibTrans" cxnId="{12F5F8A3-E289-4B3A-A404-A4CEAFF07CE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760AFD2-079C-4705-B741-6F08F69CA07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СРЕДА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A2E4AD5-1757-4731-9F0F-4BEF752ACAF0}" type="parTrans" cxnId="{AF0EAC07-1A30-49BA-B8A0-367CA8ADA64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C283F3D-FD33-45D9-81C3-1410A7A7BE7A}" type="sibTrans" cxnId="{AF0EAC07-1A30-49BA-B8A0-367CA8ADA64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E072D37-7078-4C02-8BE4-C5832A7FA797}">
      <dgm:prSet phldrT="[Текст]"/>
      <dgm:spPr>
        <a:solidFill>
          <a:srgbClr val="99FF66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ЧЕТВЕРГ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641AD85-4AE2-4EF6-8AB3-3DE46C402C04}" type="parTrans" cxnId="{7DE15C93-20EE-4E79-B695-0219424F070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D9CA639-4720-48D8-9CB2-EA620334CEA9}" type="sibTrans" cxnId="{7DE15C93-20EE-4E79-B695-0219424F070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D9F2333-2F4B-4CE7-9C35-AD586985E9DA}">
      <dgm:prSet phldrT="[Текст]"/>
      <dgm:spPr>
        <a:solidFill>
          <a:srgbClr val="FF00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ПЯТНИЦА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14B48F5-6D2D-4127-83C7-3FB79FBEB7B6}" type="parTrans" cxnId="{764CC0EA-BC2B-41B5-A874-9BD05CB9BC7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1B1F55C-3AC1-4D96-8E43-F9EB14F4DCBD}" type="sibTrans" cxnId="{764CC0EA-BC2B-41B5-A874-9BD05CB9BC7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CB84E1-ADC8-46AE-9846-CFF87321806F}">
      <dgm:prSet phldrT="[Текст]"/>
      <dgm:spPr>
        <a:solidFill>
          <a:srgbClr val="CCCC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СУББОТА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223F9F-E4AD-48C9-AD56-9E415EC91C47}" type="parTrans" cxnId="{DCA868A3-A5A0-463B-B2C8-BF2706E0CE0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DBDDD1-3CEF-4D55-A4E2-6605C19317E7}" type="sibTrans" cxnId="{DCA868A3-A5A0-463B-B2C8-BF2706E0CE0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8263DF5-CB9C-4DB5-9536-C19322CE864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ВОСКРЕСЕНЬЕ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3862FC7-4CBF-4D1C-8712-06C5C06B8D0E}" type="parTrans" cxnId="{22A9BDB7-B659-4F3C-8E73-E8D9ED9F561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04DEC3C-A115-4C39-8B06-39D5DFB52DA3}" type="sibTrans" cxnId="{22A9BDB7-B659-4F3C-8E73-E8D9ED9F561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37D3E9-4B6C-433C-8208-8D3E8AC3FDDD}" type="pres">
      <dgm:prSet presAssocID="{E8C5F992-CB9D-44F2-99D7-E9909D38FC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C925E-D703-4582-BB6C-D3E53A5BFADA}" type="pres">
      <dgm:prSet presAssocID="{DC4106DF-4773-4522-9EBC-1B6D5E7F92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27D3E-FB3B-4240-948D-FD605919EC7E}" type="pres">
      <dgm:prSet presAssocID="{692E068E-28F5-4331-82F0-D3E93613DC78}" presName="sibTrans" presStyleCnt="0"/>
      <dgm:spPr/>
    </dgm:pt>
    <dgm:pt modelId="{16EB7569-E357-44A1-B612-BBB0615CE098}" type="pres">
      <dgm:prSet presAssocID="{D060C9AE-D10F-4FC6-AC8D-67FF5A4B360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69660-5646-4D23-B705-7C58AF82F309}" type="pres">
      <dgm:prSet presAssocID="{AD639B92-059A-4FA3-B7AE-E2EACBE275AD}" presName="sibTrans" presStyleCnt="0"/>
      <dgm:spPr/>
    </dgm:pt>
    <dgm:pt modelId="{E1130016-25BF-4409-8055-A3B53EB20C7B}" type="pres">
      <dgm:prSet presAssocID="{6760AFD2-079C-4705-B741-6F08F69CA0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BB51D-8AFB-43A4-8EA2-54F2B4CF1350}" type="pres">
      <dgm:prSet presAssocID="{4C283F3D-FD33-45D9-81C3-1410A7A7BE7A}" presName="sibTrans" presStyleCnt="0"/>
      <dgm:spPr/>
    </dgm:pt>
    <dgm:pt modelId="{9BA5638D-479D-4DE0-A039-70F3424F319D}" type="pres">
      <dgm:prSet presAssocID="{7E072D37-7078-4C02-8BE4-C5832A7FA7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A7E3-4934-4840-84BB-0AC8B11241D1}" type="pres">
      <dgm:prSet presAssocID="{2D9CA639-4720-48D8-9CB2-EA620334CEA9}" presName="sibTrans" presStyleCnt="0"/>
      <dgm:spPr/>
    </dgm:pt>
    <dgm:pt modelId="{3E7FF224-B641-4200-99DF-D86CBEF7232E}" type="pres">
      <dgm:prSet presAssocID="{6D9F2333-2F4B-4CE7-9C35-AD586985E9D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DE67-E95F-4560-97C0-40DE23602F7C}" type="pres">
      <dgm:prSet presAssocID="{11B1F55C-3AC1-4D96-8E43-F9EB14F4DCBD}" presName="sibTrans" presStyleCnt="0"/>
      <dgm:spPr/>
    </dgm:pt>
    <dgm:pt modelId="{2D2C259B-D8DE-4606-9B93-0928C795164B}" type="pres">
      <dgm:prSet presAssocID="{5FCB84E1-ADC8-46AE-9846-CFF87321806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209A-614D-43BA-97DE-D0FD83C76789}" type="pres">
      <dgm:prSet presAssocID="{C1DBDDD1-3CEF-4D55-A4E2-6605C19317E7}" presName="sibTrans" presStyleCnt="0"/>
      <dgm:spPr/>
    </dgm:pt>
    <dgm:pt modelId="{16655564-EDC4-47FB-B0EA-E82725769D60}" type="pres">
      <dgm:prSet presAssocID="{38263DF5-CB9C-4DB5-9536-C19322CE864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9BDB7-B659-4F3C-8E73-E8D9ED9F5611}" srcId="{E8C5F992-CB9D-44F2-99D7-E9909D38FC26}" destId="{38263DF5-CB9C-4DB5-9536-C19322CE864E}" srcOrd="6" destOrd="0" parTransId="{23862FC7-4CBF-4D1C-8712-06C5C06B8D0E}" sibTransId="{A04DEC3C-A115-4C39-8B06-39D5DFB52DA3}"/>
    <dgm:cxn modelId="{12F5F8A3-E289-4B3A-A404-A4CEAFF07CE9}" srcId="{E8C5F992-CB9D-44F2-99D7-E9909D38FC26}" destId="{D060C9AE-D10F-4FC6-AC8D-67FF5A4B360D}" srcOrd="1" destOrd="0" parTransId="{A6EF501B-4136-4F3F-ACC9-A239617971BD}" sibTransId="{AD639B92-059A-4FA3-B7AE-E2EACBE275AD}"/>
    <dgm:cxn modelId="{EDE5F566-71F6-4D11-A896-69015D89C6D7}" type="presOf" srcId="{6760AFD2-079C-4705-B741-6F08F69CA07C}" destId="{E1130016-25BF-4409-8055-A3B53EB20C7B}" srcOrd="0" destOrd="0" presId="urn:microsoft.com/office/officeart/2005/8/layout/default"/>
    <dgm:cxn modelId="{F56533F2-824B-4533-9376-E6C96CD6F6BE}" type="presOf" srcId="{D060C9AE-D10F-4FC6-AC8D-67FF5A4B360D}" destId="{16EB7569-E357-44A1-B612-BBB0615CE098}" srcOrd="0" destOrd="0" presId="urn:microsoft.com/office/officeart/2005/8/layout/default"/>
    <dgm:cxn modelId="{8A2940F1-6A44-450A-982C-5B78E1EF33A7}" type="presOf" srcId="{38263DF5-CB9C-4DB5-9536-C19322CE864E}" destId="{16655564-EDC4-47FB-B0EA-E82725769D60}" srcOrd="0" destOrd="0" presId="urn:microsoft.com/office/officeart/2005/8/layout/default"/>
    <dgm:cxn modelId="{3205C4CB-535E-471A-9529-8FB7F8D3C0E0}" type="presOf" srcId="{E8C5F992-CB9D-44F2-99D7-E9909D38FC26}" destId="{4437D3E9-4B6C-433C-8208-8D3E8AC3FDDD}" srcOrd="0" destOrd="0" presId="urn:microsoft.com/office/officeart/2005/8/layout/default"/>
    <dgm:cxn modelId="{75E1539C-8C36-443D-AFE7-C3C9A726CB1C}" type="presOf" srcId="{5FCB84E1-ADC8-46AE-9846-CFF87321806F}" destId="{2D2C259B-D8DE-4606-9B93-0928C795164B}" srcOrd="0" destOrd="0" presId="urn:microsoft.com/office/officeart/2005/8/layout/default"/>
    <dgm:cxn modelId="{002BFE97-5E5D-4271-8059-C20C4F5A6FAF}" type="presOf" srcId="{DC4106DF-4773-4522-9EBC-1B6D5E7F923D}" destId="{207C925E-D703-4582-BB6C-D3E53A5BFADA}" srcOrd="0" destOrd="0" presId="urn:microsoft.com/office/officeart/2005/8/layout/default"/>
    <dgm:cxn modelId="{AF0EAC07-1A30-49BA-B8A0-367CA8ADA649}" srcId="{E8C5F992-CB9D-44F2-99D7-E9909D38FC26}" destId="{6760AFD2-079C-4705-B741-6F08F69CA07C}" srcOrd="2" destOrd="0" parTransId="{9A2E4AD5-1757-4731-9F0F-4BEF752ACAF0}" sibTransId="{4C283F3D-FD33-45D9-81C3-1410A7A7BE7A}"/>
    <dgm:cxn modelId="{7DE15C93-20EE-4E79-B695-0219424F0701}" srcId="{E8C5F992-CB9D-44F2-99D7-E9909D38FC26}" destId="{7E072D37-7078-4C02-8BE4-C5832A7FA797}" srcOrd="3" destOrd="0" parTransId="{C641AD85-4AE2-4EF6-8AB3-3DE46C402C04}" sibTransId="{2D9CA639-4720-48D8-9CB2-EA620334CEA9}"/>
    <dgm:cxn modelId="{E6B5EC24-C1A2-45C6-A4AE-97394502471B}" type="presOf" srcId="{7E072D37-7078-4C02-8BE4-C5832A7FA797}" destId="{9BA5638D-479D-4DE0-A039-70F3424F319D}" srcOrd="0" destOrd="0" presId="urn:microsoft.com/office/officeart/2005/8/layout/default"/>
    <dgm:cxn modelId="{485C5FD3-5C13-4AA3-B558-6E28BE9BF393}" type="presOf" srcId="{6D9F2333-2F4B-4CE7-9C35-AD586985E9DA}" destId="{3E7FF224-B641-4200-99DF-D86CBEF7232E}" srcOrd="0" destOrd="0" presId="urn:microsoft.com/office/officeart/2005/8/layout/default"/>
    <dgm:cxn modelId="{896306E1-FC95-44A4-B171-5E1F4B4FD0DA}" srcId="{E8C5F992-CB9D-44F2-99D7-E9909D38FC26}" destId="{DC4106DF-4773-4522-9EBC-1B6D5E7F923D}" srcOrd="0" destOrd="0" parTransId="{D655101C-862E-4B1E-9F24-BC379EFD251B}" sibTransId="{692E068E-28F5-4331-82F0-D3E93613DC78}"/>
    <dgm:cxn modelId="{764CC0EA-BC2B-41B5-A874-9BD05CB9BC73}" srcId="{E8C5F992-CB9D-44F2-99D7-E9909D38FC26}" destId="{6D9F2333-2F4B-4CE7-9C35-AD586985E9DA}" srcOrd="4" destOrd="0" parTransId="{E14B48F5-6D2D-4127-83C7-3FB79FBEB7B6}" sibTransId="{11B1F55C-3AC1-4D96-8E43-F9EB14F4DCBD}"/>
    <dgm:cxn modelId="{DCA868A3-A5A0-463B-B2C8-BF2706E0CE09}" srcId="{E8C5F992-CB9D-44F2-99D7-E9909D38FC26}" destId="{5FCB84E1-ADC8-46AE-9846-CFF87321806F}" srcOrd="5" destOrd="0" parTransId="{AC223F9F-E4AD-48C9-AD56-9E415EC91C47}" sibTransId="{C1DBDDD1-3CEF-4D55-A4E2-6605C19317E7}"/>
    <dgm:cxn modelId="{9961CCBE-945D-45CB-B20C-1B800E05B998}" type="presParOf" srcId="{4437D3E9-4B6C-433C-8208-8D3E8AC3FDDD}" destId="{207C925E-D703-4582-BB6C-D3E53A5BFADA}" srcOrd="0" destOrd="0" presId="urn:microsoft.com/office/officeart/2005/8/layout/default"/>
    <dgm:cxn modelId="{B3A4BD31-9891-4CBE-B1EC-1112D77C1CEC}" type="presParOf" srcId="{4437D3E9-4B6C-433C-8208-8D3E8AC3FDDD}" destId="{19227D3E-FB3B-4240-948D-FD605919EC7E}" srcOrd="1" destOrd="0" presId="urn:microsoft.com/office/officeart/2005/8/layout/default"/>
    <dgm:cxn modelId="{033E3FC4-61B4-4A5D-A242-DF0F5981C0B0}" type="presParOf" srcId="{4437D3E9-4B6C-433C-8208-8D3E8AC3FDDD}" destId="{16EB7569-E357-44A1-B612-BBB0615CE098}" srcOrd="2" destOrd="0" presId="urn:microsoft.com/office/officeart/2005/8/layout/default"/>
    <dgm:cxn modelId="{BE38689A-A5B4-42C4-8811-FED912C42816}" type="presParOf" srcId="{4437D3E9-4B6C-433C-8208-8D3E8AC3FDDD}" destId="{C5A69660-5646-4D23-B705-7C58AF82F309}" srcOrd="3" destOrd="0" presId="urn:microsoft.com/office/officeart/2005/8/layout/default"/>
    <dgm:cxn modelId="{02B7ACBB-27AE-4089-9E7D-E6446FB008A7}" type="presParOf" srcId="{4437D3E9-4B6C-433C-8208-8D3E8AC3FDDD}" destId="{E1130016-25BF-4409-8055-A3B53EB20C7B}" srcOrd="4" destOrd="0" presId="urn:microsoft.com/office/officeart/2005/8/layout/default"/>
    <dgm:cxn modelId="{73E05954-BF1E-4D3F-A465-087587399D07}" type="presParOf" srcId="{4437D3E9-4B6C-433C-8208-8D3E8AC3FDDD}" destId="{843BB51D-8AFB-43A4-8EA2-54F2B4CF1350}" srcOrd="5" destOrd="0" presId="urn:microsoft.com/office/officeart/2005/8/layout/default"/>
    <dgm:cxn modelId="{1D07AB54-7968-43D9-AF7D-A73836BC5E5B}" type="presParOf" srcId="{4437D3E9-4B6C-433C-8208-8D3E8AC3FDDD}" destId="{9BA5638D-479D-4DE0-A039-70F3424F319D}" srcOrd="6" destOrd="0" presId="urn:microsoft.com/office/officeart/2005/8/layout/default"/>
    <dgm:cxn modelId="{FD1F6F57-7D9C-4C8B-AAE6-CF0E068F0325}" type="presParOf" srcId="{4437D3E9-4B6C-433C-8208-8D3E8AC3FDDD}" destId="{139FA7E3-4934-4840-84BB-0AC8B11241D1}" srcOrd="7" destOrd="0" presId="urn:microsoft.com/office/officeart/2005/8/layout/default"/>
    <dgm:cxn modelId="{C76E8873-FCDE-47A8-9BD9-DD2E144FE800}" type="presParOf" srcId="{4437D3E9-4B6C-433C-8208-8D3E8AC3FDDD}" destId="{3E7FF224-B641-4200-99DF-D86CBEF7232E}" srcOrd="8" destOrd="0" presId="urn:microsoft.com/office/officeart/2005/8/layout/default"/>
    <dgm:cxn modelId="{FADF99B9-F370-4062-8E9F-5A02A84145C3}" type="presParOf" srcId="{4437D3E9-4B6C-433C-8208-8D3E8AC3FDDD}" destId="{7756DE67-E95F-4560-97C0-40DE23602F7C}" srcOrd="9" destOrd="0" presId="urn:microsoft.com/office/officeart/2005/8/layout/default"/>
    <dgm:cxn modelId="{E45261D8-6736-4CE8-A887-FDEB71199501}" type="presParOf" srcId="{4437D3E9-4B6C-433C-8208-8D3E8AC3FDDD}" destId="{2D2C259B-D8DE-4606-9B93-0928C795164B}" srcOrd="10" destOrd="0" presId="urn:microsoft.com/office/officeart/2005/8/layout/default"/>
    <dgm:cxn modelId="{0FD90949-43EA-44F1-AC80-CCA7EDF1216E}" type="presParOf" srcId="{4437D3E9-4B6C-433C-8208-8D3E8AC3FDDD}" destId="{6EC1209A-614D-43BA-97DE-D0FD83C76789}" srcOrd="11" destOrd="0" presId="urn:microsoft.com/office/officeart/2005/8/layout/default"/>
    <dgm:cxn modelId="{2238AC53-8A55-4B1E-91D7-B3E3166D95F0}" type="presParOf" srcId="{4437D3E9-4B6C-433C-8208-8D3E8AC3FDDD}" destId="{16655564-EDC4-47FB-B0EA-E82725769D60}" srcOrd="12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pynokio.narod.ru/vopros.gif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3.gif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bigfoto.ru/gallery/albums/userpics/12002/normal_pravinciya.jpg" TargetMode="External"/><Relationship Id="rId3" Type="http://schemas.openxmlformats.org/officeDocument/2006/relationships/hyperlink" Target="http://img-fotki.yandex.ru/get/24/giva-nadiya.5/0_f34c_a857f9bc_XL" TargetMode="External"/><Relationship Id="rId7" Type="http://schemas.openxmlformats.org/officeDocument/2006/relationships/hyperlink" Target="http://tv.akado.ru/ai/picture/6088494/big/Aptera_Typ-1_Wallpaperc.jpg" TargetMode="External"/><Relationship Id="rId2" Type="http://schemas.openxmlformats.org/officeDocument/2006/relationships/hyperlink" Target="http://shop.gum.by/files/images/troika_111401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1.nnm.ru/9/1/d/4/7/91d47f615ae1edbc9a607b3025dc5371_full.jpg" TargetMode="External"/><Relationship Id="rId11" Type="http://schemas.openxmlformats.org/officeDocument/2006/relationships/hyperlink" Target="http://www.liveastrology.org/images/dni_nedeli_k.gif" TargetMode="External"/><Relationship Id="rId5" Type="http://schemas.openxmlformats.org/officeDocument/2006/relationships/hyperlink" Target="http://photo.motronline.com/data/media/2/2.JPG" TargetMode="External"/><Relationship Id="rId10" Type="http://schemas.openxmlformats.org/officeDocument/2006/relationships/hyperlink" Target="http://miss-star.ru/girls/271/talanti/4.jpg" TargetMode="External"/><Relationship Id="rId4" Type="http://schemas.openxmlformats.org/officeDocument/2006/relationships/hyperlink" Target="http://www.rosox.ru/albums/image/deti/3005831.JPG" TargetMode="External"/><Relationship Id="rId9" Type="http://schemas.openxmlformats.org/officeDocument/2006/relationships/hyperlink" Target="http://img.sunhome.ru/UsersGallery/102007/11153659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azdnik-moscow.ru/foto/trnsp/auto/carety2/big/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Когда придёт суббота</a:t>
            </a:r>
            <a:endParaRPr lang="ru-RU" sz="8800" b="1" spc="600" dirty="0">
              <a:ln w="38100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7170" name="Picture 2" descr="Картинка 69 из 1504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1071546"/>
            <a:ext cx="2887429" cy="21669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 из 28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артинка 7 из 19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7" y="3143248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8 из 27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34282"/>
            <a:ext cx="4933949" cy="363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4 из 189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4643470" cy="351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214546" y="785794"/>
            <a:ext cx="6786610" cy="1643074"/>
          </a:xfrm>
          <a:prstGeom prst="cloudCallout">
            <a:avLst>
              <a:gd name="adj1" fmla="val 28184"/>
              <a:gd name="adj2" fmla="val 2066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Только что прозвенел звонок на урок. И этот звонок уже в прошлом.                                                      А звонок с урока ждёт вас в будущем.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pic>
        <p:nvPicPr>
          <p:cNvPr id="26626" name="Picture 2" descr="Картинка 2 из 103406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496"/>
            <a:ext cx="4929222" cy="349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868" y="857232"/>
            <a:ext cx="5286412" cy="1500198"/>
          </a:xfrm>
          <a:prstGeom prst="cloudCallout">
            <a:avLst>
              <a:gd name="adj1" fmla="val 5937"/>
              <a:gd name="adj2" fmla="val 2394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мальчик скажет, что время летит? А кому покажется, что оно идёт медленно – медленно?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0" name="Picture 2" descr="Картинка 3 из 1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2286016" cy="343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а 25 из 192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428992" y="2928934"/>
            <a:ext cx="228601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8992" y="6000768"/>
            <a:ext cx="228601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286256"/>
            <a:ext cx="2286016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4214810" y="785794"/>
            <a:ext cx="4786346" cy="928694"/>
          </a:xfrm>
          <a:prstGeom prst="cloudCallout">
            <a:avLst>
              <a:gd name="adj1" fmla="val 19114"/>
              <a:gd name="adj2" fmla="val 3717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вчера потерял время...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pic>
        <p:nvPicPr>
          <p:cNvPr id="28674" name="Picture 2" descr="Картинка 1 из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3843334" cy="296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Картинка 84 из 22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643182"/>
            <a:ext cx="3571900" cy="260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572000" y="785794"/>
            <a:ext cx="4357718" cy="450059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71612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Надо мной проходят дни.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День за днем идут они.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Вот плетется День Ленивый —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Неумытый, некрасивый…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Вот шагает День Труда — 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Свежий,  бодрый,  как всегда.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Вот несется День Удач.</a:t>
            </a:r>
            <a:b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День Удач несется вскачь!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078" name="Picture 6" descr="Картинка 426 из 150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357686" cy="432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4282" y="714356"/>
            <a:ext cx="5286412" cy="2357454"/>
          </a:xfrm>
          <a:prstGeom prst="cloudCallout">
            <a:avLst>
              <a:gd name="adj1" fmla="val -23993"/>
              <a:gd name="adj2" fmla="val 1318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Братьев этих ровно семь.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Вам они известны всем.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Каждую неделю кругом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Ходят братья друг за другом.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Попрощается последний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Появляется передний.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29702" name="Picture 6" descr="Картинка 84 из 953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30085"/>
            <a:ext cx="3714760" cy="388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61 из 953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32235"/>
            <a:ext cx="8001056" cy="5911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714356"/>
            <a:ext cx="8715436" cy="2857520"/>
          </a:xfrm>
          <a:prstGeom prst="cloudCallout">
            <a:avLst>
              <a:gd name="adj1" fmla="val 22825"/>
              <a:gd name="adj2" fmla="val 1061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Названия дней недели сохранились со времён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Древней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Руси, кроме названий «воскресенье» и «суббота». «Воскресенье», день отдыха, назывался раньше «неделя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«день недельный», отсюда и пошло название на все семь дней – «неделя». Название «суббота» пришло к нам из стран Древнего Востока.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4" name="Picture 4" descr="Картинка 205 из 4915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643314"/>
            <a:ext cx="4000528" cy="305559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714356"/>
            <a:ext cx="8715436" cy="2143140"/>
          </a:xfrm>
          <a:prstGeom prst="cloudCallout">
            <a:avLst>
              <a:gd name="adj1" fmla="val -22639"/>
              <a:gd name="adj2" fmla="val 1494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Другие дни недели остались  такими же, как в старину: «понедельник» - день после недели, «вторник» - второй день недели, «среда» - середина недели, «четверг» - четвёртый день недели, «пятница» - пятый день.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69 из 1504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286124"/>
            <a:ext cx="4315296" cy="3238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71868" y="785794"/>
            <a:ext cx="5429288" cy="2214578"/>
          </a:xfrm>
          <a:prstGeom prst="cloudCallout">
            <a:avLst>
              <a:gd name="adj1" fmla="val 23739"/>
              <a:gd name="adj2" fmla="val 135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 Как пятница долго тянется.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не играю. Жду.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 мне сказал: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В субботу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непременно приду.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5500702"/>
            <a:ext cx="4714908" cy="1071570"/>
          </a:xfrm>
          <a:prstGeom prst="cloudCallout">
            <a:avLst>
              <a:gd name="adj1" fmla="val 101344"/>
              <a:gd name="adj2" fmla="val -867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Когда придёт суббота?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 descr="Картинка 96 из 150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071966" cy="318751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42844" y="785794"/>
            <a:ext cx="8858312" cy="1785950"/>
          </a:xfrm>
          <a:prstGeom prst="cloudCallout">
            <a:avLst>
              <a:gd name="adj1" fmla="val -35976"/>
              <a:gd name="adj2" fmla="val 1924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2214546" y="2857496"/>
          <a:ext cx="692945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92867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сегодня день недели?                                                                                                               Найдите карточку с названием дня недели, который был вчера. Теперь найдите карточку с названием того дня, который будет завтра.  Итак, сегодня…                                    Через сколько дней придет суббота? А воскресенье? Есть ли у вас любимые                            дни недели? Какие? Почему именно эти?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643306" y="3786190"/>
            <a:ext cx="2143140" cy="857256"/>
          </a:xfrm>
          <a:prstGeom prst="wav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ВОСКРЕСЕНЬЕ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6286512" y="4572008"/>
            <a:ext cx="2143140" cy="857256"/>
          </a:xfrm>
          <a:prstGeom prst="wave">
            <a:avLst/>
          </a:prstGeom>
          <a:solidFill>
            <a:srgbClr val="CC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СУББОТА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643702" y="5857892"/>
            <a:ext cx="2143140" cy="857256"/>
          </a:xfrm>
          <a:prstGeom prst="wave">
            <a:avLst/>
          </a:prstGeom>
          <a:solidFill>
            <a:srgbClr val="FF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ПЯТНИЦА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786182" y="5572140"/>
            <a:ext cx="2143140" cy="857256"/>
          </a:xfrm>
          <a:prstGeom prst="wave">
            <a:avLst/>
          </a:prstGeom>
          <a:solidFill>
            <a:srgbClr val="99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ЧЕТВЕРГ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572264" y="3071810"/>
            <a:ext cx="2143140" cy="857256"/>
          </a:xfrm>
          <a:prstGeom prst="wav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357290" y="4714884"/>
            <a:ext cx="2143140" cy="857256"/>
          </a:xfrm>
          <a:prstGeom prst="wave">
            <a:avLst/>
          </a:prstGeom>
          <a:solidFill>
            <a:srgbClr val="FF99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ПОНЕДЕЛЬНИК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85720" y="5857892"/>
            <a:ext cx="2143140" cy="857256"/>
          </a:xfrm>
          <a:prstGeom prst="wav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ВТОРНИК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71 из 1688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285860"/>
            <a:ext cx="2816097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08495 C -0.06077 -0.09583 -0.06077 -0.11319 -0.06563 -0.12292 C -0.06997 -0.13148 -0.07448 -0.14329 -0.07638 -0.15324 C -0.07796 -0.16134 -0.07952 -0.16921 -0.08108 -0.17708 C -0.08211 -0.18241 -0.08473 -0.19282 -0.08473 -0.19282 C -0.08386 -0.22569 -0.08421 -0.34144 -0.07987 -0.35787 C -0.079 -0.39653 -0.07066 -0.45949 -0.08698 -0.49444 C -0.08785 -0.49861 -0.08888 -0.50833 -0.09063 -0.51181 C -0.09341 -0.51713 -0.10139 -0.51782 -0.10139 -0.52616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93889E-18 C -0.00626 -0.02199 0.00138 0.00301 -0.00469 -0.01273 C -0.00713 -0.01922 -0.00782 -0.02801 -0.00956 -0.03496 C -0.01147 -0.04213 -0.01303 -0.05718 -0.01303 -0.05718 C -0.01199 -0.08195 -0.01338 -0.10926 -0.00469 -0.13172 C -0.00296 -0.14792 0.00138 -0.16273 0.00607 -0.17778 C 0.00711 -0.18565 0.0085 -0.19028 0.01197 -0.19676 C 0.0177 -0.22709 0.02551 -0.25648 0.03454 -0.28565 C 0.03576 -0.2963 0.03767 -0.3 0.04044 -0.30949 C 0.04235 -0.32477 0.04374 -0.33982 0.04878 -0.35394 C 0.05242 -0.37709 0.06093 -0.40579 0.06909 -0.42709 C 0.07395 -0.43959 0.07708 -0.4551 0.08454 -0.46505 C 0.08662 -0.47315 0.09044 -0.47894 0.09409 -0.48565 C 0.09791 -0.4926 0.09878 -0.49838 0.10364 -0.50486 C 0.10537 -0.51135 0.10624 -0.51528 0.11076 -0.51898 C 0.11353 -0.52662 0.1177 -0.52986 0.12152 -0.53658 C 0.12534 -0.55093 0.13472 -0.56366 0.14287 -0.57454 C 0.14461 -0.58403 0.15051 -0.59028 0.15485 -0.59838 C 0.16197 -0.61181 0.17083 -0.62107 0.17985 -0.63172 C 0.1894 -0.64329 0.19895 -0.65417 0.21076 -0.66181 C 0.21406 -0.66829 0.21579 -0.66968 0.22152 -0.67153 C 0.23124 -0.6801 0.24097 -0.68912 0.25242 -0.69213 C 0.26093 -0.69746 0.26944 -0.69954 0.27864 -0.70162 C 0.31006 -0.69861 0.34114 -0.69422 0.37274 -0.69213 C 0.37725 -0.68797 0.38281 -0.68473 0.38819 -0.68264 C 0.39183 -0.67755 0.39565 -0.67408 0.39999 -0.66991 C 0.40277 -0.65926 0.40138 -0.66343 0.40364 -0.65718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882 C -0.02448 -0.09098 -0.01945 -0.08773 -0.02396 -0.09445 C -0.02778 -0.1 -0.03195 -0.1051 -0.03594 -0.11042 C -0.04028 -0.11621 -0.04097 -0.12315 -0.04427 -0.1294 C -0.04584 -0.13588 -0.04861 -0.14121 -0.05139 -0.14699 C -0.0533 -0.15718 -0.05556 -0.1669 -0.05729 -0.17709 C -0.05695 -0.1919 -0.05729 -0.20672 -0.05625 -0.22153 C -0.05591 -0.22523 -0.0507 -0.23473 -0.04896 -0.2375 C -0.04184 -0.24885 -0.03455 -0.26436 -0.02518 -0.27223 C -0.0224 -0.27824 -0.01997 -0.27801 -0.01563 -0.28195 C -0.00781 -0.28936 0.00312 -0.29445 0.01284 -0.29445 " pathEditMode="relative" ptsTypes="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6319 C -0.09462 0.07106 -0.09358 0.07199 -0.10156 0.07569 C -0.10399 0.07685 -0.10868 0.07894 -0.10868 0.07894 C -0.12552 0.07731 -0.1217 0.07755 -0.13247 0.07269 C -0.13368 0.07153 -0.13472 0.07014 -0.13594 0.06944 C -0.1375 0.06852 -0.13941 0.06898 -0.1408 0.06782 C -0.15191 0.05949 -0.13611 0.06597 -0.14913 0.06157 C -0.15486 0.05648 -0.15868 0.0544 -0.16458 0.05046 C -0.16875 0.04769 -0.17135 0.04259 -0.17535 0.03935 C -0.17812 0.0338 -0.1816 0.02824 -0.1849 0.02338 C -0.18715 0.02014 -0.19201 0.01389 -0.19201 0.01389 C -0.19375 0.00718 -0.19462 0.00347 -0.19913 -0.00046 C -0.20174 -0.00463 -0.20399 -0.00903 -0.20625 -0.01319 C -0.20729 -0.01481 -0.20868 -0.01782 -0.20868 -0.01782 C -0.21007 -0.02361 -0.20955 -0.02222 -0.21233 -0.02731 C -0.21406 -0.03102 -0.21823 -0.03843 -0.21823 -0.03843 C -0.22101 -0.05139 -0.21667 -0.03333 -0.22292 -0.04954 C -0.22413 -0.05255 -0.22535 -0.05903 -0.22535 -0.05903 C -0.22708 -0.07292 -0.23038 -0.08426 -0.23368 -0.09722 C -0.23455 -0.11204 -0.23507 -0.11829 -0.23715 -0.13056 C -0.23802 -0.13588 -0.23958 -0.14653 -0.23958 -0.14653 C -0.24219 -0.18449 -0.25052 -0.22801 -0.27049 -0.25602 C -0.27378 -0.26898 -0.2809 -0.27894 -0.28715 -0.28935 C -0.29062 -0.29491 -0.29358 -0.30093 -0.2967 -0.30671 C -0.30069 -0.31389 -0.30017 -0.30972 -0.30503 -0.3162 C -0.31163 -0.325 -0.30538 -0.32106 -0.31215 -0.32431 C -0.31753 -0.3294 -0.32153 -0.33449 -0.3276 -0.33681 C -0.33437 -0.34282 -0.32795 -0.33819 -0.33837 -0.34167 C -0.3408 -0.34259 -0.34549 -0.34491 -0.34549 -0.34491 C -0.34705 -0.34653 -0.34861 -0.34838 -0.35035 -0.34954 C -0.3526 -0.35093 -0.35747 -0.35278 -0.35747 -0.35278 C -0.36111 -0.35625 -0.3651 -0.35856 -0.36927 -0.36065 C -0.3717 -0.36181 -0.37656 -0.36389 -0.37656 -0.36389 C -0.38333 -0.37037 -0.38958 -0.37338 -0.39792 -0.37338 " pathEditMode="relative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C 0.00087 -0.02292 0.0033 -0.04676 -0.00712 -0.0676 C -0.00868 -0.07547 -0.01094 -0.07778 -0.01615 -0.08334 C -0.0217 -0.10047 -0.0276 -0.09885 -0.03576 -0.11019 C -0.04427 -0.12246 -0.05399 -0.13241 -0.06441 -0.14329 C -0.07135 -0.1507 -0.07569 -0.15834 -0.08559 -0.16204 C -0.11024 -0.18241 -0.13281 -0.20533 -0.15799 -0.225 C -0.16389 -0.23403 -0.15972 -0.22848 -0.1717 -0.24074 L -0.1717 -0.24051 C -0.17517 -0.24607 -0.17691 -0.24977 -0.18229 -0.25348 C -0.18611 -0.26111 -0.19028 -0.26922 -0.19427 -0.27686 C -0.19601 -0.2801 -0.20035 -0.28635 -0.20035 -0.28611 C -0.2026 -0.29584 -0.20486 -0.30324 -0.20642 -0.31297 C -0.20729 -0.31875 -0.21389 -0.32894 -0.21389 -0.32871 C -0.21632 -0.34051 -0.22257 -0.35 -0.23038 -0.35857 C -0.23264 -0.3676 -0.23663 -0.36829 -0.24253 -0.37454 C -0.25347 -0.38588 -0.26875 -0.40486 -0.28628 -0.40602 C -0.29236 -0.40625 -0.29844 -0.40602 -0.30434 -0.40602 " pathEditMode="relative" rAng="0" ptsTypes="fffffffFfff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312 -0.00555 -0.00625 -0.01042 -0.00955 -0.01574 C -0.01458 -0.02407 -0.01805 -0.03356 -0.02378 -0.0412 C -0.02604 -0.05 -0.03212 -0.05532 -0.0368 -0.0618 C -0.03802 -0.06805 -0.03889 -0.07245 -0.04167 -0.07778 C -0.04288 -0.08356 -0.0441 -0.08935 -0.04514 -0.09514 C -0.04479 -0.1037 -0.04531 -0.11227 -0.0441 -0.1206 C -0.0434 -0.12569 -0.03923 -0.12731 -0.0368 -0.13009 C -0.02743 -0.14051 -0.01562 -0.15463 -0.00347 -0.15856 C 0.00261 -0.16273 0.0125 -0.16921 0.0191 -0.1713 C 0.02483 -0.17662 0.025 -0.18426 0.025 -0.19352 " pathEditMode="relative" ptsTypes="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66667E-6 C -0.00433 0.0014 -0.00867 0.00302 -0.01301 0.00487 C -0.01544 0.00579 -0.0177 0.00695 -0.02013 0.00811 C -0.02134 0.00857 -0.02378 0.00973 -0.02378 0.00973 C -0.0269 0.01552 -0.03037 0.02339 -0.03454 0.02709 C -0.03732 0.03288 -0.03802 0.03936 -0.03924 0.04607 C -0.0401 0.0514 -0.04166 0.06204 -0.04166 0.06204 C -0.04271 0.09931 -0.03351 0.10973 -0.05468 0.10973 " pathEditMode="relative" ptsTypes="fffffff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92 из 953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4125546" cy="330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лако 2"/>
          <p:cNvSpPr/>
          <p:nvPr/>
        </p:nvSpPr>
        <p:spPr>
          <a:xfrm>
            <a:off x="4572000" y="785794"/>
            <a:ext cx="3857652" cy="421484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357298"/>
            <a:ext cx="3143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Вчера я был моложе,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вчера я был глупее,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и, что вчера я натворил, забудьте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поскорее!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я старее.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Старее и мудрее,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остепениться мне пора.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не вчера!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12 из 193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357694"/>
            <a:ext cx="80724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Вы скачали эту презентацию на сайте - viki.rdf.ru</a:t>
            </a:r>
            <a:endParaRPr lang="ru-RU" dirty="0" smtClean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8715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http://shop.gum.by/files/images/troika_11140148.jpg</a:t>
            </a:r>
            <a:endParaRPr lang="ru-RU" dirty="0" smtClean="0">
              <a:latin typeface="+mj-lt"/>
              <a:hlinkClick r:id="rId2"/>
            </a:endParaRPr>
          </a:p>
          <a:p>
            <a:r>
              <a:rPr lang="ru-RU" dirty="0" smtClean="0">
                <a:latin typeface="+mj-lt"/>
                <a:hlinkClick r:id="rId3"/>
              </a:rPr>
              <a:t>http://</a:t>
            </a:r>
            <a:r>
              <a:rPr lang="ru-RU" dirty="0" smtClean="0">
                <a:latin typeface="+mj-lt"/>
                <a:hlinkClick r:id="rId3"/>
              </a:rPr>
              <a:t>img-fotki.yandex.ru/get/24/giva-nadiya.5/0_f34c_a857f9bc_XL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4"/>
              </a:rPr>
              <a:t>http://</a:t>
            </a:r>
            <a:r>
              <a:rPr lang="ru-RU" dirty="0" smtClean="0">
                <a:latin typeface="+mj-lt"/>
                <a:hlinkClick r:id="rId4"/>
              </a:rPr>
              <a:t>www.rosox.ru/albums/image/deti/3005831.JPG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5"/>
              </a:rPr>
              <a:t>http://</a:t>
            </a:r>
            <a:r>
              <a:rPr lang="ru-RU" dirty="0" smtClean="0">
                <a:latin typeface="+mj-lt"/>
                <a:hlinkClick r:id="rId5"/>
              </a:rPr>
              <a:t>photo.motronline.com/data/media/2/2.JPG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6"/>
              </a:rPr>
              <a:t>http://</a:t>
            </a:r>
            <a:r>
              <a:rPr lang="ru-RU" dirty="0" smtClean="0">
                <a:latin typeface="+mj-lt"/>
                <a:hlinkClick r:id="rId6"/>
              </a:rPr>
              <a:t>img11.nnm.ru/9/1/d/4/7/91d47f615ae1edbc9a607b3025dc5371_full.jpg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7"/>
              </a:rPr>
              <a:t>http://</a:t>
            </a:r>
            <a:r>
              <a:rPr lang="ru-RU" dirty="0" smtClean="0">
                <a:latin typeface="+mj-lt"/>
                <a:hlinkClick r:id="rId7"/>
              </a:rPr>
              <a:t>tv.akado.ru/ai/picture/6088494/big/Aptera_Typ-1_Wallpaperc.jpg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8"/>
              </a:rPr>
              <a:t>http://</a:t>
            </a:r>
            <a:r>
              <a:rPr lang="ru-RU" dirty="0" smtClean="0">
                <a:latin typeface="+mj-lt"/>
                <a:hlinkClick r:id="rId8"/>
              </a:rPr>
              <a:t>bigfoto.ru/gallery/albums/userpics/12002/normal_pravinciya.jpg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9"/>
              </a:rPr>
              <a:t>http://</a:t>
            </a:r>
            <a:r>
              <a:rPr lang="ru-RU" dirty="0" smtClean="0">
                <a:latin typeface="+mj-lt"/>
                <a:hlinkClick r:id="rId9"/>
              </a:rPr>
              <a:t>img.sunhome.ru/UsersGallery/102007/11153659.JPG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0"/>
              </a:rPr>
              <a:t>http://</a:t>
            </a:r>
            <a:r>
              <a:rPr lang="ru-RU" dirty="0" smtClean="0">
                <a:latin typeface="+mj-lt"/>
                <a:hlinkClick r:id="rId10"/>
              </a:rPr>
              <a:t>miss-star.ru/girls/271/talanti/4.jpg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1"/>
              </a:rPr>
              <a:t>http://www.liveastrology.org/images/dni_nedeli_k.gif</a:t>
            </a:r>
            <a:endParaRPr lang="ru-RU" dirty="0" smtClean="0">
              <a:latin typeface="+mj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85720" y="785794"/>
            <a:ext cx="4714908" cy="1071570"/>
          </a:xfrm>
          <a:prstGeom prst="cloudCallout">
            <a:avLst>
              <a:gd name="adj1" fmla="val 1045"/>
              <a:gd name="adj2" fmla="val 3338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Всему своё время.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7" name="Picture 3" descr="Картинка 546 из 6992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928802"/>
            <a:ext cx="464347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лако 5"/>
          <p:cNvSpPr/>
          <p:nvPr/>
        </p:nvSpPr>
        <p:spPr>
          <a:xfrm>
            <a:off x="3929058" y="3714752"/>
            <a:ext cx="5000660" cy="121444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Оно весь век бежит вперёд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никогда не устаёт…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643306" y="1000108"/>
            <a:ext cx="5214974" cy="1643074"/>
          </a:xfrm>
          <a:prstGeom prst="cloudCallout">
            <a:avLst>
              <a:gd name="adj1" fmla="val 41542"/>
              <a:gd name="adj2" fmla="val -20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Время постоянно бежит из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будущее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                   А бежит оно через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настоящее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Картинка 52 из 539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928670"/>
            <a:ext cx="2071702" cy="253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Картинка 77 из 830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2876139" cy="2544538"/>
          </a:xfrm>
          <a:prstGeom prst="rect">
            <a:avLst/>
          </a:prstGeom>
          <a:noFill/>
        </p:spPr>
      </p:pic>
      <p:pic>
        <p:nvPicPr>
          <p:cNvPr id="20486" name="Picture 6" descr="Картинка 61 из 1902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3429024" cy="2787154"/>
          </a:xfrm>
          <a:prstGeom prst="rect">
            <a:avLst/>
          </a:prstGeom>
          <a:noFill/>
        </p:spPr>
      </p:pic>
      <p:sp>
        <p:nvSpPr>
          <p:cNvPr id="9" name="Стрелка углом 8"/>
          <p:cNvSpPr/>
          <p:nvPr/>
        </p:nvSpPr>
        <p:spPr>
          <a:xfrm rot="10800000" flipH="1">
            <a:off x="928662" y="4000504"/>
            <a:ext cx="785818" cy="142876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929190" y="5072074"/>
            <a:ext cx="1071570" cy="28575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571868" y="928670"/>
            <a:ext cx="5286412" cy="1428760"/>
          </a:xfrm>
          <a:prstGeom prst="cloudCallout">
            <a:avLst>
              <a:gd name="adj1" fmla="val 5937"/>
              <a:gd name="adj2" fmla="val 2394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Настоящее – это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сейчас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Прошлое – это то, что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Будущее – это то, что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будет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Picture 4" descr="Картинка 70 из 6992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66902"/>
            <a:ext cx="435771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7 из 20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43 из 6458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89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3 из 447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22 из 1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3262217" cy="244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Картинка 54 из 118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1538" y="3964852"/>
            <a:ext cx="3286148" cy="246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Картинка 7 из 6076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0413"/>
            <a:ext cx="3214710" cy="239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171 из 16884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1714488"/>
            <a:ext cx="485778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19606 C 0.02239 -0.19861 0.02396 -0.20116 0.02396 -0.20394 C 0.02396 -0.20625 0.02222 -0.2081 0.02153 -0.21042 C 0.01927 -0.21829 0.01771 -0.22477 0.01319 -0.23102 C 0.01232 -0.23426 0.0118 -0.2375 0.01076 -0.24051 C 0.00989 -0.24282 0.00816 -0.24444 0.00729 -0.24676 C 0.00659 -0.24884 0.00677 -0.25116 0.00607 -0.25324 C 0.00521 -0.25556 0.00347 -0.25718 0.00243 -0.25949 C -0.00556 -0.27755 0.00139 -0.26736 -0.00591 -0.27708 C -0.00816 -0.28565 -0.01389 -0.29282 -0.01771 -0.30069 C -0.0224 -0.31019 -0.02709 -0.32106 -0.03091 -0.33102 C -0.03299 -0.33634 -0.0342 -0.34167 -0.03681 -0.34676 C -0.0382 -0.35463 -0.04045 -0.35949 -0.04393 -0.36597 C -0.04427 -0.36759 -0.04462 -0.36921 -0.04514 -0.3706 C -0.04584 -0.37222 -0.04705 -0.37361 -0.04757 -0.37546 C -0.05 -0.38264 -0.04966 -0.38611 -0.05347 -0.39282 C -0.05625 -0.41481 -0.05261 -0.39329 -0.05712 -0.40718 C -0.05886 -0.41227 -0.05799 -0.41481 -0.05938 -0.41991 C -0.0599 -0.42222 -0.06111 -0.42407 -0.06181 -0.42616 C -0.06268 -0.42917 -0.06424 -0.43565 -0.06424 -0.43565 " pathEditMode="relative" ptsTypes="fffffffffffffffffffA">
                                      <p:cBhvr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19121 C 0.03994 -0.35417 0.04914 -0.29607 0.0375 -0.35625 C 0.03837 -0.37315 0.03855 -0.39028 0.03994 -0.40718 C 0.04046 -0.4132 0.04254 -0.41875 0.04341 -0.42454 C 0.04375 -0.42662 0.04462 -0.43102 0.04462 -0.43079 " pathEditMode="relative" rAng="0" ptsTypes="ffffA">
                                      <p:cBhvr>
                                        <p:cTn id="1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20277 C -0.00608 0.20763 -0.00729 0.21226 -0.00972 0.21689 C -0.01476 0.23634 -0.01389 0.22916 -0.01094 0.26296 C -0.01042 0.2699 -0.00312 0.27986 -0.00017 0.28518 C 0.00504 0.29467 0.01042 0.31041 0.01285 0.32175 C 0.01215 0.35347 0.01458 0.37986 -0.0026 0.40277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291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53</cp:revision>
  <dcterms:modified xsi:type="dcterms:W3CDTF">2010-01-07T13:11:14Z</dcterms:modified>
</cp:coreProperties>
</file>