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57" r:id="rId4"/>
    <p:sldId id="275" r:id="rId5"/>
    <p:sldId id="258" r:id="rId6"/>
    <p:sldId id="260" r:id="rId7"/>
    <p:sldId id="263" r:id="rId8"/>
    <p:sldId id="262" r:id="rId9"/>
    <p:sldId id="256" r:id="rId10"/>
    <p:sldId id="276" r:id="rId11"/>
    <p:sldId id="271" r:id="rId12"/>
    <p:sldId id="268" r:id="rId13"/>
    <p:sldId id="270" r:id="rId14"/>
    <p:sldId id="269" r:id="rId15"/>
    <p:sldId id="273" r:id="rId16"/>
    <p:sldId id="272" r:id="rId17"/>
    <p:sldId id="274" r:id="rId18"/>
    <p:sldId id="264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4A3A0A-A688-4C43-9747-335D81865CD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7B8478-BA26-4388-97BD-DCCC97A0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Дентальная система Шакти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78596"/>
            <a:ext cx="3401877" cy="2150535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342902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fromWordArt="1">
            <a:prstTxWarp prst="textWave1">
              <a:avLst>
                <a:gd name="adj1" fmla="val 13005"/>
                <a:gd name="adj2" fmla="val 287"/>
              </a:avLst>
            </a:prstTxWarp>
          </a:bodyPr>
          <a:lstStyle/>
          <a:p>
            <a:pPr algn="ctr" rtl="0"/>
            <a:r>
              <a:rPr lang="ru-RU" sz="1600" b="1" i="1" kern="10" spc="0" dirty="0" smtClean="0">
                <a:ln w="952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сохранить  зубы здоровыми</a:t>
            </a:r>
            <a:endParaRPr lang="ru-RU" sz="1600" b="1" i="1" kern="10" spc="0" dirty="0">
              <a:ln w="9525">
                <a:solidFill>
                  <a:srgbClr val="C0504D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643050"/>
            <a:ext cx="478634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Print" pitchFamily="2" charset="0"/>
              </a:rPr>
              <a:t>«Улыбайся роток, кусайся зубок»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Kcy;&amp;Acy;&amp;Rcy;&amp;Tcy;&amp;Icy;&amp;Ncy;&amp;Kcy;&amp;Icy; &amp;Rcy;&amp;Acy;&amp;Scy;&amp;Kcy;&amp;Rcy;&amp;Acy;&amp;Scy;&amp;Kcy;&amp;Icy; &amp;Dcy;&amp;Lcy;&amp;YAcy; &amp;Dcy;&amp;IEcy;&amp;Tcy;&amp;IEcy;&amp;Jcy; &amp;Ocy;&amp;Bcy;&amp;Rcy;&amp;Acy;&amp;Zcy;&amp;Ucy; &amp;ZHcy;&amp;Icy;&amp;Zcy;&amp;N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Vcy;&amp;ocy;&amp;pcy;&amp;rcy;&amp;ocy;&amp;scy;&amp;ycy; &amp;icy; &amp;ocy;&amp;tcy;&amp;vcy;&amp;iecy;&amp;tcy;&amp;ycy;. . &amp;Scy;&amp;ocy;&amp;scy;&amp;tcy;&amp;acy;&amp;vcy; &amp;zcy;&amp;ucy;&amp;bcy;&amp;ncy;&amp;ocy;&amp;jcy; &amp;pcy;&amp;acy;&amp;scy;&amp;tcy;&amp;ycy;. . &amp;CHcy;&amp;acy;&amp;scy;&amp;tcy;&amp;softcy; 1. :: &amp;Ncy;&amp;iecy;&amp;dcy;&amp;ocy;&amp;scy;&amp;tcy;&amp;acy;&amp;tcy;&amp;ocy;&amp;kcy; &amp;fcy;&amp;tcy;&amp;ocy;&amp;rcy;&amp;acy; &amp;kcy;&amp;acy;&amp;rcy;&amp;icy;&amp;iecy;&amp;s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2710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Загадки, пословицы, поговорки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929090" cy="57150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286280" cy="57150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Pcy;&amp;rcy;&amp;iecy;&amp;zcy;&amp;iecy;&amp;ncy;&amp;tcy;&amp;acy;&amp;tscy;&amp;icy;&amp;yacy; &amp;ncy;&amp;acy; &amp;tcy;&amp;iecy;&amp;mcy;&amp;ucy; &quot;&amp;Ucy;&amp;khcy;&amp;ocy;&amp;dcy; &amp;zcy;&amp;acy; &amp;zcy;&amp;ucy;&amp;bcy;&amp;acy;&amp;mcy;&amp;icy;&quot; - &amp;scy;&amp;kcy;&amp;acy;&amp;chcy;&amp;acy;&amp;tcy;&amp;softcy; &amp;bcy;&amp;iecy;&amp;scy;&amp;pcy;&amp;lcy;&amp;acy;&amp;tcy;&amp;ncy;&amp;ocy; &amp;pcy;&amp;rcy;&amp;iecy;&amp;zcy;&amp;iecy;&amp;ncy;&amp;tcy;&amp;acy;&amp;tscy;&amp;i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714908" cy="56436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Рисунок 5" descr="&amp;Pcy;&amp;rcy;&amp;iecy;&amp;zcy;&amp;iecy;&amp;ncy;&amp;tcy;&amp;acy;&amp;tscy;&amp;icy;&amp;yacy; &amp;dcy;&amp;lcy;&amp;yacy; &amp;dcy;&amp;iecy;&amp;tcy;&amp;iecy;&amp;jcy; &quot;&amp;Zcy;&amp;dcy;&amp;rcy;&amp;acy;&amp;vcy;&amp;scy;&amp;tcy;&amp;vcy;&amp;ucy;&amp;jcy;&amp;tcy;&amp;iecy;, &amp;zcy;&amp;dcy;&amp;ocy;&amp;rcy;&amp;ocy;&amp;vcy;&amp;ycy;&amp;iecy; &amp;zcy;&amp;ucy;&amp;bcy;&amp;kcy;&amp;icy;&quot; - &amp;scy;&amp;kcy;&amp;acy;&amp;chcy;&amp;acy;&amp;tcy;&amp;softcy; &amp;scy;&amp;mcy;&amp;ocy;&amp;tcy;&amp;rcy;&amp;iecy;&amp;tcy;&amp;softcy; &amp;bcy;&amp;iecy;&amp;scy;&amp;pcy;&amp;lcy;&amp;acy;&amp;tcy;&amp;ncy;&amp;o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3571900" cy="42862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chcy;&amp;acy;&amp;tcy;&amp;kcy;&amp;ocy;&amp;vcy;&amp;acy;&amp;yacy; &amp;shcy;&amp;kcy;&amp;ocy;&amp;lcy;&amp;acy;. . &amp;Icy;&amp;zcy;&amp;dcy;&amp;acy;&amp;tcy;&amp;iecy;&amp;lcy;&amp;softcy;&amp;scy;&amp;tcy;&amp;vcy;&amp;ocy; / &amp;ZHcy;&amp;ucy;&amp;rcy;&amp;ncy;&amp;acy;&amp;lcy; &quot;&amp;Rcy;&amp;yucy;&amp;kcy;&amp;zcy;&amp;acy;&amp;chcy;&amp;icy;&amp;shcy;&amp;kcy;&amp;acy;&quot; / &amp;Dcy;&amp;iecy;&amp;tcy;&amp;scy;&amp;kcy;&amp;icy;&amp;iecy; &amp;pcy;&amp;iecy;&amp;rcy;&amp;icy;&amp;ocy;&amp;dcy;&amp;icy;&amp;chcy;&amp;iecy;&amp;scy;&amp;kcy;&amp;icy;&amp;iecy; &amp;icy;&amp;zcy;&amp;dcy;&amp;acy;&amp;ncy;&amp;icy;&amp;yacy; / &amp;Rcy;&amp;ucy;&amp;scy;&amp;scy;&amp;kcy;&amp;acy;&amp;yacy; &amp;vcy;&amp;iecy;&amp;rcy;&amp;scy;&amp;i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27698"/>
            <a:ext cx="8001056" cy="560169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Hcy;&amp;kcy;&amp;ocy;&amp;lcy;&amp;acy; N 3 &amp;scy;&amp;tcy;&amp;acy;&amp;ncy;&amp;icy;&amp;tscy;&amp;acy; &amp;Scy;&amp;ocy;&amp;vcy;&amp;iecy;&amp;tcy;&amp;scy;&amp;kcy;&amp;a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43866" cy="557216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Что будет с мальчиком?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Mcy;&amp;ycy; &amp;zhcy;&amp;ucy;&amp;iocy;&amp;mcy; &amp;zhcy;&amp;vcy;&amp;acy;&amp;chcy;&amp;kcy;&amp;ucy; &amp;dcy;&amp;rcy;&amp;ucy;&amp;zhcy;&amp;ncy;&amp;ocy; - &amp;Kcy;&amp;acy;&amp;rcy;&amp;tcy;&amp;icy;&amp;ncy;&amp;kcy;&amp;acy; 7436/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572296" cy="58579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21429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Детская жевательная резинка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Hcy;&amp;kcy;&amp;ocy;&amp;lcy;&amp;acy; N 3 &amp;scy;&amp;tcy;&amp;acy;&amp;ncy;&amp;icy;&amp;tscy;&amp;acy; &amp;Scy;&amp;ocy;&amp;vcy;&amp;iecy;&amp;tcy;&amp;scy;&amp;kcy;&amp;a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143404" cy="57864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21429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Советы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&amp;SHcy;&amp;kcy;&amp;ocy;&amp;lcy;&amp;acy; N 3 &amp;scy;&amp;tcy;&amp;acy;&amp;ncy;&amp;icy;&amp;tscy;&amp;acy; &amp;Scy;&amp;ocy;&amp;vcy;&amp;iecy;&amp;tcy;&amp;scy;&amp;kcy;&amp;acy;&amp;y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286280" cy="57864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Vcy;&amp;icy;&amp;kcy;&amp;tcy;&amp;ocy;&amp;rcy;&amp;icy;&amp;ncy;&amp;acy; &amp;dcy;&amp;lcy; - &amp;Scy;&amp;vcy;&amp;iecy;&amp;zhcy;&amp;icy;&amp;iecy; &amp;fcy;&amp;icy;&amp;lcy;&amp;softcy;&amp;mcy;&amp;ycy;, &amp;scy;&amp;ocy;&amp;fcy;&amp;tcy;, &amp;mcy;&amp;ucy;&amp;zcy;&amp;ycy;&amp;kcy;&amp;acy;, &amp;ocy;&amp;bcy;&amp;ocy;&amp;icy; &amp;icy; &amp;mcy;&amp;ncy;&amp;ocy;&amp;gcy;&amp;ocy;&amp;iecy; &amp;dcy;&amp;rcy;&amp;ucy;&amp;gcy;&amp;o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3659">
            <a:off x="428596" y="3786190"/>
            <a:ext cx="2688288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480" y="28572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Полезные продукты для зубов и дёсен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http://kotikit.ru/wp-content/uploads/2013/10/05n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46351">
            <a:off x="6232188" y="1099910"/>
            <a:ext cx="2323223" cy="21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ll V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3143272" cy="27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Pcy;&amp;iecy;&amp;rcy;&amp;scy;&amp;ocy;&amp;ncy;&amp;acy;&amp;lcy;&amp;softcy;&amp;ncy;&amp;ycy;&amp;jcy; &amp;scy;&amp;acy;&amp;jcy;&amp;t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Pcy;&amp;rcy;&amp;iecy;&amp;zcy;&amp;iecy;&amp;ncy;&amp;tcy;&amp;acy;&amp;tscy;&amp;icy;&amp;yacy; &amp;dcy;&amp;lcy;&amp;yacy; &amp;dcy;&amp;iecy;&amp;tcy;&amp;iecy;&amp;jcy; &quot;&amp;Zcy;&amp;dcy;&amp;rcy;&amp;acy;&amp;vcy;&amp;scy;&amp;tcy;&amp;vcy;&amp;ucy;&amp;jcy;&amp;tcy;&amp;iecy;, &amp;zcy;&amp;dcy;&amp;ocy;&amp;rcy;&amp;ocy;&amp;vcy;&amp;ycy;&amp;iecy; &amp;zcy;&amp;ucy;&amp;bcy;&amp;kcy;&amp;icy;&quot; - &amp;scy;&amp;kcy;&amp;acy;&amp;chcy;&amp;acy;&amp;tcy;&amp;softcy; &amp;scy;&amp;mcy;&amp;ocy;&amp;tcy;&amp;rcy;&amp;iecy;&amp;tcy;&amp;softcy; &amp;bcy;&amp;iecy;&amp;scy;&amp;pcy;&amp;lcy;&amp;acy;&amp;tcy;&amp;n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929618" cy="59293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1071546"/>
            <a:ext cx="5143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Какие бывают зубы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Зуб –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костное образование во рту для схватывания, откусывания и разжевывания пищи.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Молочные зубы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у детей выпадают после шести лет.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Зуб мудрости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появляется ближе к 20 годам или позднее. Называется так, потому что прорезается значительно позже всех остальных зубов, когда человек становится старше, мудрее.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Коренные зубы.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Клыки.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Зубы защищены твёрдым слоем дентина, покрытого ещё более прочной белой эмалью, которая является самым твёрдым веществом организма.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Костное вещество, называется цементом, соединяет зубы и челюстную кость.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im2-tub-ru.yandex.net/i?id=adfce88b79f0b31e401f2c4a787c1409-12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214578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214290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Какие бывают зубы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Берегите зубки и дёсны!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&amp;Pcy;&amp;rcy;&amp;ocy;&amp;fcy;&amp;iecy;&amp;scy;&amp;scy;&amp;icy;&amp;ocy;&amp;ncy;&amp;acy;&amp;lcy;&amp;softcy;&amp;ncy;&amp;acy;&amp;yacy; &amp;chcy;&amp;icy;&amp;scy;&amp;tcy;&amp;kcy;&amp;acy; &amp;zcy;&amp;ucy;&amp;bcy;&amp;ocy;&amp;vcy; &amp;ucy; &amp;dcy;&amp;iecy;&amp;tcy;&amp;iecy;&amp;jcy;: &amp;scy;&amp;tcy;&amp;acy;&amp;tcy;&amp;softcy;&amp;icy; &amp;kcy;&amp;ocy;&amp;mcy;&amp;pcy;&amp;acy;&amp;ncy;&amp;icy;&amp;icy; &amp;Scy;&amp;tcy;&amp;ocy;&amp;mcy;&amp;acy;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929354" cy="435771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Будьте здоровы!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Icy;&amp;gcy;&amp;rcy;&amp;ucy;&amp;shcy;&amp;kcy;&amp;icy; &amp;icy;&amp;zcy; &amp;pcy;&amp;lcy;&amp;acy;&amp;scy;&amp;tcy;&amp;i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07265"/>
            <a:ext cx="1714512" cy="1607355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1000108"/>
            <a:ext cx="257176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слонов есть по два верхних и нижних моляра, при этом их коренные зубы весят примерно по 9 кг. Из-за специфики строения зубов слон еду не пережевывает, а перемалывает. При этом он съедает примерно 50 кг. Растительности ежедневно, так что приблизительно за 10 лет его зубы истираются до дёсен и выпадают. Однако на их месте появляются новые зубы. У слона зубы обновляются примерно шесть раз за жизнь.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42853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Интересные факты для детей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про зубы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4429124" y="93031"/>
            <a:ext cx="457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Болят  ли у животных зубы?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00562" y="571480"/>
            <a:ext cx="4214842" cy="96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Существуют ли у животных стоматологические проблемы, или это беда исключительно человека?</a:t>
            </a:r>
            <a:r>
              <a:rPr lang="ru-RU" sz="16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 сожалению проблем с зубами у братьев наших меньших тоже хватает.</a:t>
            </a:r>
            <a:endParaRPr lang="ru-RU" b="1" i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Болезни зубов, десен, неправильный прикус и инфекции полости рта встречаются и у диких, и у домашних животных. Потеря зубов у животного в дикой природе почти всегда означает верную гибель. Иногда звери, потерявшие зубы, пытаются найти замену своей обычной пище, к примеру, травоядные перемещаются в места с более нежной растительностью, а хищники стараются найти более доступную добычу. Известно, что лишившийся клыков тигры иногда становятся людоедами именно из-за невозможности вести привычную охоту.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У большинства млекопитающихся смена зубов происходит , как и человека, дважды: постоянные зубы приходят на смену молочным. Но есть и исключения.</a:t>
            </a:r>
            <a:endParaRPr lang="ru-RU" sz="1400" b="1" i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357686" y="2462212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81" name="Picture 9" descr="&amp;Fcy;&amp;ocy;&amp;tcy;&amp;ocy; vW-BeIIo7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1571636" cy="16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Zcy;&amp;ucy;&amp;bcy;&amp;ncy;&amp;acy;&amp;yacy; &amp;pcy;&amp;acy;&amp;scy;&amp;tcy;&amp;acy; 7&amp;Y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7496"/>
            <a:ext cx="1143008" cy="1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14842" cy="64294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" name="Рисунок 2" descr="&amp;Kcy;&amp;acy;&amp;kcy; &amp;pcy;&amp;rcy;&amp;acy;&amp;vcy;&amp;icy;&amp;lcy;&amp;softcy;&amp;ncy;&amp;ocy; &amp;pcy;&amp;ocy;&amp;chcy;&amp;icy;&amp;scy;&amp;tcy;&amp;icy;&amp;tcy;&amp;softcy; &amp;bcy;&amp;iecy;&amp;gcy;&amp;iecy;&amp;mcy;&amp;ocy;&amp;tcy;&amp;ucy; &amp;zcy;&amp;ucy;&amp;bcy;&amp;ycy; - XePHu.Ne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714776" cy="28575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786214" cy="34190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Зубная боль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00108"/>
            <a:ext cx="400052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Зубная боль – одна из более неприятных и тяжело переносимых, поэтому не удивительно, что люди с давних времён старались найти методы облегчить её. В Древнем Китае нездоровый зуб оборачивали пергаментом, который содержал слова об облегчении боли. В Германии человек, у которого болел зуб, должен был поцеловать слона, это якобы облегчает боль. В Японии втыкали в вербу иголки для того, чтобы сделать больно духу, который обязан забрать зубную боль для того, чтобы прекратить свою. Где-то советовали при зубной боли забивать гвоздь в дуб.  А в Росси нужно очистить зубчик чеснока и положить его на больной зуб. Таким образом, способы избавления от зубной боли были самыми необычными. Однако в современном мире при самых первых симптомах зубной боли необходимо, конечно же, обратиться к Стоматологу 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Picture 2" descr="Как проходит лечение детей под медикаментозным сном (наркозом). - Детская стоматология - Сто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500462" cy="3625479"/>
          </a:xfrm>
          <a:prstGeom prst="rect">
            <a:avLst/>
          </a:prstGeom>
          <a:noFill/>
        </p:spPr>
      </p:pic>
      <p:pic>
        <p:nvPicPr>
          <p:cNvPr id="9" name="Рисунок 8" descr="http://www.colorface.ru/imagebrowser/view/image/2960/_origin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00504"/>
            <a:ext cx="2520306" cy="20272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29454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кариес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Дентальная система Шакти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2786082" cy="18573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7158" y="21429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Секреты белозубой улыбки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71966" cy="61436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Рисунок 11" descr="&amp;Icy;&amp;ncy;&amp;tcy;&amp;iecy;&amp;rcy;&amp;iecy;&amp;scy;&amp;ncy;&amp;acy;&amp;yacy; &amp;pcy;&amp;acy;&amp;pcy;&amp;kcy;&amp;acy; &amp;pcy;&amp;iecy;&amp;rcy;&amp;iecy;&amp;dcy;&amp;vcy;&amp;icy;&amp;zhcy;&amp;kcy;&amp;acy; &amp;dcy;&amp;lcy;&amp;yacy; &amp;dcy;&amp;iecy;&amp;tcy;&amp;iecy;&amp;jcy; &amp;pcy;&amp;rcy;&amp;ocy; &amp;zcy;&amp;ucy;&amp;b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000528" cy="378621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1500174"/>
            <a:ext cx="2928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Чтобы зубы были здоровыми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Их надо чистить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Зубной щёткой и пастой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000636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меня зубная щётка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Она чистит зубы четко.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 за разом веселей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Мои зубки всё белей</a:t>
            </a: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929067"/>
            <a:ext cx="32147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Снует зубная щётка,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Как по морю лодка.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Как по речке пароход,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По зубам она идёт.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Вверх и вниз туда – обратно –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Счистим мы налёт и пятна,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Чтобы зубки не болели,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Чтоб как зимний снег белели.</a:t>
            </a:r>
          </a:p>
          <a:p>
            <a:endParaRPr lang="ru-RU" sz="14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028" name="Picture 4" descr="&amp;Zcy;&amp;ucy;&amp;bcy;&amp;ncy;&amp;ycy;&amp;iecy; &amp;shchcy;&amp;iocy;&amp;tcy;&amp;kcy;&amp;icy; Jordan (&amp;Dcy;&amp;zhcy;&amp;ocy;&amp;rcy;&amp;dcy;&amp;acy;&amp;ncy;). &amp;Zcy;&amp;ucy;&amp;bcy;&amp;ncy;&amp;acy;&amp;yacy; &amp;shchcy;&amp;iocy;&amp;tcy;&amp;kcy;&amp;acy; &amp;dcy;&amp;lcy;&amp;yacy; &amp;dcy;&amp;iecy;&amp;tcy;&amp;iecy;&amp;jcy; &amp;ocy;&amp;tcy; 6 &amp;dcy;&amp;ocy; 8 &amp;lcy;&amp;iecy;&amp;tcy; (&amp;shcy;&amp;acy;&amp;gcy; &amp;zcy;&amp;acy; &amp;shcy;&amp;acy;&amp;gcy;&amp;ocy;&amp;mcy; 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2928958" cy="16430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0" name="Picture 6" descr="&amp;Acy;&amp;shcy;&amp;acy;&amp;ncy; &amp;dcy;&amp;ocy;&amp;scy;&amp;tcy;&amp;acy;&amp;vcy;&amp;kcy;&amp;acy; &amp;Dcy;&amp;ocy;&amp;scy;&amp;tcy;&amp;acy;&amp;kcy;&amp;vcy;&amp;acy; &amp;tcy;&amp;ocy;&amp;vcy;&amp;acy;&amp;rcy;&amp;ocy;&amp;vcy; &amp;icy;&amp;zcy; &amp;mcy;&amp;acy;&amp;gcy;&amp;acy;&amp;zcy;&amp;icy;&amp;ncy;&amp;acy; &amp;Acy;&amp;shcy;&amp;acy;&amp;ncy; &amp;pcy;&amp;ocy; &amp;rcy;&amp;acy;&amp;jcy;&amp;ocy;&amp;ncy;&amp;acy;&amp;mcy; &amp;K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00306"/>
            <a:ext cx="2000264" cy="12858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8" name="Picture 14" descr="&amp;Zcy;&amp;ucy;&amp;bcy;&amp;ncy;&amp;acy;&amp;yacy; &amp;pcy;&amp;acy;&amp;scy;&amp;tcy;&amp;acy; &amp;dcy;&amp;lcy;&amp;yacy; &amp;dcy;&amp;iecy;&amp;tcy;&amp;iecy;&amp;jcy; 0+ &amp;mcy;&amp;iecy;&amp;scy;., Silver Care - &amp;Dcy;&amp;iecy;&amp;tcy;&amp;scy;&amp;kcy;&amp;icy;&amp;jcy; &amp;icy;&amp;ncy;&amp;tcy;&amp;iecy;&amp;rcy;&amp;ncy;&amp;iecy;&amp;tcy;-&amp;mcy;&amp;acy;&amp;gcy;&amp;acy;&amp;zcy;&amp;icy;&amp;ncy; 72 &amp;pcy;&amp;ocy;&amp;dcy;&amp;gcy;&amp;ucy;&amp;zcy;&amp;ncy;&amp;i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929066"/>
            <a:ext cx="2000264" cy="2071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5" name="Picture 2" descr="&amp;Pcy;&amp;acy;&amp;pcy;&amp;kcy;&amp;acy; &amp;pcy;&amp;iecy;&amp;rcy;&amp;iecy;&amp;dcy;&amp;vcy;&amp;icy;&amp;zhcy;&amp;kcy;&amp;acy; &amp;kcy;&amp;acy;&amp;kcy; &amp;chcy;&amp;icy;&amp;scy;&amp;tcy;&amp;icy;&amp;tcy;&amp;softcy; &amp;zcy;&amp;ucy;&amp;bcy;&amp;ycy;. . &amp;Zcy;&amp;dcy;&amp;ocy;&amp;rcy;&amp;ocy;&amp;vcy;&amp;ycy;&amp;iecy; &amp;zcy;&amp;ucy;&amp;bcy;&amp;ycy;. . &amp;Vcy;&amp;scy;&amp;iecy; &amp;ocy; &amp;zcy;&amp;ucy;&amp;bcy;&amp;acy;&amp;khcy; &quot; *&amp;Vcy;&amp;scy;&amp;iecy;&amp;gcy;&amp;dcy;&amp;acy; &amp;pcy;&amp;rcy;&amp;acy;&amp;zcy;&amp;dcy;&amp;ncy;&amp;icy;&amp;kcy;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52"/>
            <a:ext cx="2214578" cy="21089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85720" y="142852"/>
            <a:ext cx="3000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Знает, чуть ли не с пелёнок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Каждый маленький ребёнок,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от всех зубных напастей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Помогают щётка с пастой.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Неужели свои зубы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утрам и вечерам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Ты зубной не чистишь пастой?</a:t>
            </a:r>
            <a:endParaRPr lang="ru-RU" sz="1600" b="1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 стыд, позор и срам</a:t>
            </a: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!</a:t>
            </a:r>
            <a:endParaRPr lang="ru-RU" sz="11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" name="Рисунок 18" descr="&amp;Zcy;&amp;ucy;&amp;bcy;&amp;ncy;&amp;acy;&amp;yacy; &amp;pcy;&amp;acy;&amp;scy;&amp;tcy;&amp;acy; 7&amp;YA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14290"/>
            <a:ext cx="1785950" cy="12559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к часто и правильно чистить зубы. Уход за полостью рта. - уход за зубами - Каталог статей - О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732200" cy="26432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Как правильно нужно чистить зубки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 descr="&amp;Kcy;&amp;acy;&amp;kcy; &amp;pcy;&amp;rcy;&amp;acy;&amp;vcy;&amp;icy;&amp;lcy;&amp;softcy;&amp;ncy;&amp;ocy; &amp;chcy;&amp;icy;&amp;scy;&amp;tcy;&amp;icy;&amp;tcy;&amp;softcy; &amp;zcy;&amp;ucy;&amp;b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642918"/>
            <a:ext cx="3214709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Рисунок 8" descr="&amp;Zcy;&amp;Dcy;&amp;Ocy;&amp;Rcy;&amp;Ocy;&amp;Vcy;&amp;Ycy;&amp;IEcy; &amp;Zcy;&amp;Ucy;&amp;Bcy;&amp;Ycy; - &amp;Icy;&amp;Zcy;&amp;Ucy;&amp;CHcy;&amp;Acy;&amp;IEcy;&amp;Mcy; &amp;CHcy;&amp;IEcy;&amp;Lcy;&amp;Ocy;&amp;Vcy;&amp;IEcy;&amp;Kcy;&amp;Acy; - &amp;Ecy;&amp;Ncy;&amp;TScy;&amp;Icy;&amp;Kcy;&amp;Lcy;&amp;Ocy;&amp;Pcy;&amp;IEcy;&amp;Dcy;&amp;Icy;&amp;Icy; &amp;Dcy;&amp;Lcy;&amp;YAcy; &amp;Dcy;&amp;IEcy;&amp;Tcy;&amp;IEcy;&amp;Jcy; - &amp;Kcy;&amp;acy;&amp;tcy;&amp;acy;&amp;lcy;&amp;ocy;&amp;gcy; &amp;scy;&amp;tcy;&amp;acy;&amp;tcy;&amp;iecy;&amp;jcy; - &amp;Mcy;&amp;Icy;&amp;SHcy;&amp;Ucy;&amp;Tcy;&amp;Kcy;&amp;Icy;&amp;Ncy;&amp;Acy; &amp;SHcy;&amp;Kcy;&amp;Ocy;&amp;L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3786214" cy="33025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Рисунок 10" descr="&amp;Scy;&amp;kcy;&amp;acy;&amp;chcy;&amp;acy;&amp;tcy;&amp;softcy; &amp;bcy;&amp;iecy;&amp;scy;&amp;pcy;&amp;lcy;&amp;acy;&amp;tcy;&amp;ncy;&amp;ocy;:&amp;Pcy;&amp;ocy;&amp;chcy;&amp;iecy;&amp;mcy;&amp;ucy; &amp;ncy;&amp;ucy;&amp;zhcy;&amp;ncy;&amp;ocy; &amp;chcy;&amp;icy;&amp;scy;&amp;tcy;&amp;icy;&amp;tcy;&amp;softcy; &amp;zcy;&amp;ucy;&amp;bcy;&amp;ycy;?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3286148" cy="292895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Зубные щётки. И это всё о них. - Дом/Быт - mediacom3000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85794"/>
            <a:ext cx="3357586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2" descr="&amp;Pcy;&amp;iecy;&amp;rcy;&amp;scy;&amp;ocy;&amp;ncy;&amp;acy;&amp;lcy;&amp;softcy;&amp;ncy;&amp;ycy;&amp;jcy; &amp;scy;&amp;acy;&amp;jcy;&amp;tcy; &amp;Dcy;/&amp;Scy; &amp;Bcy;&amp;iecy;&amp;rcy;&amp;iocy;&amp;zcy;&amp;kcy;&amp;acy; - &amp;Kcy;&amp;ocy;&amp;ncy;&amp;scy;&amp;ucy;&amp;lcy;&amp;softcy;&amp;tcy;&amp;acy;&amp;tscy;&amp;icy;&amp;icy; &amp;dcy;&amp;lcy;&amp;ya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361848" cy="56436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488" y="285728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Предметы личной г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игиены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" name="Picture 2" descr="&amp;Rcy;&amp;iecy;&amp;gcy;&amp;ucy;&amp;lcy;&amp;yacy;&amp;rcy;&amp;ncy;&amp;acy;&amp;yacy; &amp;gcy;&amp;icy;&amp;gcy;&amp;icy;&amp;iecy;&amp;ncy;&amp;acy; &amp;pcy;&amp;ocy;&amp;lcy;&amp;ocy;&amp;scy;&amp;tcy;&amp;icy; &amp;rcy;&amp;tcy;&amp;acy; &amp;ecy;&amp;tcy;&amp;ocy; &amp;dcy;&amp;iecy;&amp;lcy;&amp;ocy; &amp;acy;&amp;bcy;&amp;scy;&amp;ocy;&amp;lcy;&amp;yucy;&amp;tcy;&amp;ncy;&amp;ocy; &amp;ncy;&amp;iecy;&amp;scy;&amp;lcy;&amp;ocy;&amp;zhcy;&amp;ncy;&amp;o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3357586" cy="26432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622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Gigabyte</dc:creator>
  <cp:lastModifiedBy>Lenovo</cp:lastModifiedBy>
  <cp:revision>61</cp:revision>
  <dcterms:created xsi:type="dcterms:W3CDTF">2015-02-24T15:07:07Z</dcterms:created>
  <dcterms:modified xsi:type="dcterms:W3CDTF">2023-02-20T11:07:25Z</dcterms:modified>
</cp:coreProperties>
</file>