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61" r:id="rId4"/>
    <p:sldId id="259" r:id="rId5"/>
    <p:sldId id="260" r:id="rId6"/>
    <p:sldId id="263" r:id="rId7"/>
    <p:sldId id="262" r:id="rId8"/>
    <p:sldId id="293" r:id="rId9"/>
    <p:sldId id="265" r:id="rId10"/>
    <p:sldId id="264" r:id="rId11"/>
    <p:sldId id="294" r:id="rId12"/>
    <p:sldId id="258" r:id="rId13"/>
    <p:sldId id="266" r:id="rId14"/>
    <p:sldId id="295" r:id="rId15"/>
    <p:sldId id="267" r:id="rId16"/>
    <p:sldId id="268" r:id="rId17"/>
    <p:sldId id="296" r:id="rId18"/>
    <p:sldId id="269" r:id="rId19"/>
    <p:sldId id="270" r:id="rId20"/>
    <p:sldId id="297" r:id="rId21"/>
    <p:sldId id="271" r:id="rId22"/>
    <p:sldId id="272" r:id="rId23"/>
    <p:sldId id="298" r:id="rId24"/>
    <p:sldId id="273" r:id="rId25"/>
    <p:sldId id="284" r:id="rId26"/>
    <p:sldId id="299" r:id="rId27"/>
    <p:sldId id="275" r:id="rId28"/>
    <p:sldId id="279" r:id="rId29"/>
    <p:sldId id="300" r:id="rId30"/>
    <p:sldId id="277" r:id="rId31"/>
    <p:sldId id="276" r:id="rId32"/>
    <p:sldId id="301" r:id="rId33"/>
    <p:sldId id="278" r:id="rId34"/>
    <p:sldId id="280" r:id="rId35"/>
    <p:sldId id="302" r:id="rId36"/>
    <p:sldId id="281" r:id="rId37"/>
    <p:sldId id="282" r:id="rId38"/>
    <p:sldId id="303" r:id="rId39"/>
    <p:sldId id="283" r:id="rId40"/>
    <p:sldId id="274" r:id="rId41"/>
    <p:sldId id="304" r:id="rId42"/>
    <p:sldId id="285" r:id="rId43"/>
    <p:sldId id="286" r:id="rId44"/>
    <p:sldId id="305" r:id="rId45"/>
    <p:sldId id="288" r:id="rId46"/>
    <p:sldId id="287" r:id="rId47"/>
    <p:sldId id="292" r:id="rId48"/>
    <p:sldId id="28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3300"/>
    <a:srgbClr val="207E2B"/>
    <a:srgbClr val="30A90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660"/>
  </p:normalViewPr>
  <p:slideViewPr>
    <p:cSldViewPr>
      <p:cViewPr varScale="1">
        <p:scale>
          <a:sx n="69" d="100"/>
          <a:sy n="69" d="100"/>
        </p:scale>
        <p:origin x="14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1A16-0BA4-4E80-980E-63EE810A5CC3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E39EF-147D-43FC-AC93-BF35DF46C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E39EF-147D-43FC-AC93-BF35DF46C765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E39EF-147D-43FC-AC93-BF35DF46C765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76D2-A8E4-4491-B85F-02030F65A17A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876D2-A8E4-4491-B85F-02030F65A17A}" type="datetimeFigureOut">
              <a:rPr lang="ru-RU" smtClean="0"/>
              <a:pPr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AD12-DF80-47BB-AFFD-78450EC90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9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42.xml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slide" Target="slide47.xml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32.gif"/><Relationship Id="rId5" Type="http://schemas.openxmlformats.org/officeDocument/2006/relationships/image" Target="../media/image30.jpeg"/><Relationship Id="rId10" Type="http://schemas.openxmlformats.org/officeDocument/2006/relationships/image" Target="../media/image31.jpeg"/><Relationship Id="rId4" Type="http://schemas.openxmlformats.org/officeDocument/2006/relationships/image" Target="../media/image18.jpeg"/><Relationship Id="rId9" Type="http://schemas.openxmlformats.org/officeDocument/2006/relationships/image" Target="../media/image2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101600">
              <a:srgbClr val="00B050">
                <a:alpha val="60000"/>
              </a:srgbClr>
            </a:glow>
          </a:effectLst>
        </p:spPr>
        <p:txBody>
          <a:bodyPr>
            <a:normAutofit fontScale="90000"/>
          </a:bodyPr>
          <a:lstStyle/>
          <a:p>
            <a:r>
              <a:rPr lang="ru-RU" sz="10700" b="1" dirty="0" smtClean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  <a:t/>
            </a:r>
            <a:br>
              <a:rPr lang="ru-RU" sz="10700" b="1" dirty="0" smtClean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</a:br>
            <a:r>
              <a:rPr lang="ru-RU" sz="10700" b="1" dirty="0" smtClean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  <a:t>«Моя семья»</a:t>
            </a:r>
            <a:br>
              <a:rPr lang="ru-RU" sz="10700" b="1" dirty="0" smtClean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</a:br>
            <a:r>
              <a:rPr lang="ru-RU" sz="5300" b="1" dirty="0" smtClean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  <a:t/>
            </a:r>
            <a:br>
              <a:rPr lang="ru-RU" sz="5300" b="1" dirty="0" smtClean="0">
                <a:solidFill>
                  <a:srgbClr val="207E2B"/>
                </a:solidFill>
                <a:effectLst>
                  <a:glow rad="101600">
                    <a:srgbClr val="30A90F">
                      <a:alpha val="60000"/>
                    </a:srgbClr>
                  </a:glow>
                </a:effectLst>
              </a:rPr>
            </a:br>
            <a:endParaRPr lang="ru-RU" b="1" dirty="0">
              <a:solidFill>
                <a:srgbClr val="207E2B"/>
              </a:solidFill>
              <a:effectLst>
                <a:glow rad="101600">
                  <a:srgbClr val="30A90F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 spd="slow" advClick="0"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934178d3d3a166f56e6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26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217946">
            <a:off x="6239625" y="901279"/>
            <a:ext cx="2066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ЛАМА</a:t>
            </a:r>
            <a:endParaRPr lang="ru-RU" sz="54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322231" y="892951"/>
            <a:ext cx="1785950" cy="128588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929322" y="1357298"/>
            <a:ext cx="2428892" cy="1428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1602" y="0"/>
            <a:ext cx="7329510" cy="9175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                *Подбери нужное по смыслу слово*</a:t>
            </a:r>
            <a:endParaRPr lang="ru-RU" sz="2800" dirty="0">
              <a:solidFill>
                <a:srgbClr val="30A90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214422"/>
            <a:ext cx="68174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любимей всех на свете?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 всю семью в ответе?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От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зарплаты до зарплаты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Что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 мы делали без... 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4572008"/>
            <a:ext cx="2517036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шляпы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4572008"/>
            <a:ext cx="1933543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папы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181575_25_06_2008_0967860001214409650_happy_fatherss_da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230286">
            <a:off x="6214471" y="886762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ШЛЯПЫ</a:t>
            </a:r>
            <a:endParaRPr lang="ru-RU" sz="48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357950" y="500042"/>
            <a:ext cx="2000264" cy="171451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5929322" y="1071546"/>
            <a:ext cx="2571768" cy="21431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3857628"/>
          </a:xfrm>
        </p:spPr>
        <p:txBody>
          <a:bodyPr>
            <a:noAutofit/>
          </a:bodyPr>
          <a:lstStyle/>
          <a:p>
            <a:pPr algn="l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Семейный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уют: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Разговоры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улыбки,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Прощания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встречи,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Объятья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сердец,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Любовь и тепло,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Несмотря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 ошибки,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И рядом с детьми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Самый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лучший 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1604" y="5643578"/>
            <a:ext cx="1710468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отец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5715016"/>
            <a:ext cx="2241319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борец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290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pic>
        <p:nvPicPr>
          <p:cNvPr id="7" name="Рисунок 6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6076891_25_06_2008_0921591001214409650_happy_fatherss_da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926776">
            <a:off x="6083993" y="847725"/>
            <a:ext cx="2199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БОРЕЦ</a:t>
            </a:r>
            <a:endParaRPr lang="ru-RU" sz="54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286512" y="500042"/>
            <a:ext cx="1857388" cy="178595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5715008" y="1000108"/>
            <a:ext cx="2357454" cy="42862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229600" cy="264320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веселый карапузик —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Шустро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ползает на пузе?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Удивительный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мальчишка —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Это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маленький...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290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4857760"/>
            <a:ext cx="3448829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братишка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4857760"/>
            <a:ext cx="3381247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домишко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357166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b3491b1d73a4468f6b4ff3573286a33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5034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215206" y="5929330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лако 8">
            <a:hlinkClick r:id="rId2" action="ppaction://hlinksldjump"/>
          </p:cNvPr>
          <p:cNvSpPr/>
          <p:nvPr/>
        </p:nvSpPr>
        <p:spPr>
          <a:xfrm>
            <a:off x="4429124" y="2000240"/>
            <a:ext cx="4714876" cy="2714644"/>
          </a:xfrm>
          <a:prstGeom prst="cloud">
            <a:avLst/>
          </a:prstGeom>
          <a:gradFill flip="none" rotWithShape="1">
            <a:gsLst>
              <a:gs pos="27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29190" y="2571744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2" action="ppaction://hlinksldjump"/>
              </a:rPr>
              <a:t>Доскажи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2" action="ppaction://hlinksldjump"/>
              </a:rPr>
              <a:t>фразу.</a:t>
            </a:r>
            <a:endParaRPr lang="ru-RU" sz="4800" dirty="0"/>
          </a:p>
        </p:txBody>
      </p:sp>
      <p:sp>
        <p:nvSpPr>
          <p:cNvPr id="10" name="Облако 9">
            <a:hlinkClick r:id="rId3" action="ppaction://hlinksldjump"/>
          </p:cNvPr>
          <p:cNvSpPr/>
          <p:nvPr/>
        </p:nvSpPr>
        <p:spPr>
          <a:xfrm>
            <a:off x="142844" y="3929066"/>
            <a:ext cx="4714876" cy="2714644"/>
          </a:xfrm>
          <a:prstGeom prst="cloud">
            <a:avLst/>
          </a:prstGeom>
          <a:gradFill flip="none" rotWithShape="1">
            <a:gsLst>
              <a:gs pos="27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>
            <a:hlinkClick r:id="rId4" action="ppaction://hlinksldjump"/>
          </p:cNvPr>
          <p:cNvSpPr/>
          <p:nvPr/>
        </p:nvSpPr>
        <p:spPr>
          <a:xfrm>
            <a:off x="428596" y="357166"/>
            <a:ext cx="4714876" cy="2714644"/>
          </a:xfrm>
          <a:prstGeom prst="cloud">
            <a:avLst/>
          </a:prstGeom>
          <a:gradFill flip="none" rotWithShape="1">
            <a:gsLst>
              <a:gs pos="27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4429132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Выбери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3" action="ppaction://hlinksldjump"/>
              </a:rPr>
              <a:t>картинку.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142984"/>
            <a:ext cx="42729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4" action="ppaction://hlinksldjump"/>
              </a:rPr>
              <a:t>Подбери рифму 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hlinkClick r:id="rId4" action="ppaction://hlinksldjump"/>
              </a:rPr>
              <a:t>по смыслу.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Прямоугольник 11">
            <a:hlinkClick r:id="" action="ppaction://hlinkshowjump?jump=endshow"/>
          </p:cNvPr>
          <p:cNvSpPr/>
          <p:nvPr/>
        </p:nvSpPr>
        <p:spPr>
          <a:xfrm>
            <a:off x="7072330" y="5929330"/>
            <a:ext cx="1785950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hlinkClick r:id="" action="ppaction://hlinkshowjump?jump=endshow"/>
              </a:rPr>
              <a:t>ВЫХОД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772533">
            <a:off x="5695417" y="779211"/>
            <a:ext cx="3240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ДОМИШКО</a:t>
            </a:r>
            <a:endParaRPr lang="ru-RU" sz="48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5786446" y="785794"/>
            <a:ext cx="2857520" cy="57150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15074" y="285728"/>
            <a:ext cx="2286016" cy="200026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0002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любит и меня, и братца,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больше любит наряжаться? —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Очень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модная девчонка —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Моя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старшая...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52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786322"/>
            <a:ext cx="3286148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сгущенка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4786322"/>
            <a:ext cx="3488327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сестренка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a6affb2737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769695">
            <a:off x="5625810" y="761369"/>
            <a:ext cx="3090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СГУЩЕНКА</a:t>
            </a:r>
            <a:endParaRPr lang="ru-RU" sz="48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215074" y="214290"/>
            <a:ext cx="2143140" cy="192882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5786446" y="714356"/>
            <a:ext cx="2714644" cy="78581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886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Семья – это МЫ. Семья – это я,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Семья – это папа и мама моя,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Семья – это  младший  братишка, родной,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Семья – это котик пушистенький мой,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Семья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– это праздник за круглым столом, 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Где любят и ждут, и не помнят о злом!</a:t>
            </a:r>
            <a:b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Семья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– это счастье, семья – это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дом- 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2865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>
              <a:solidFill>
                <a:srgbClr val="30A90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143512"/>
            <a:ext cx="3763146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Хочу, чтоб ругались </a:t>
            </a:r>
          </a:p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все в доме моём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0" y="5143512"/>
            <a:ext cx="4286280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Здесь весело, дружно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                                                                              </a:t>
            </a: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все</a:t>
            </a:r>
            <a:r>
              <a:rPr kumimoji="0" lang="ru-RU" sz="32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вместе живём.</a:t>
            </a:r>
            <a:r>
              <a:rPr kumimoji="0" lang="ru-RU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hlinkClick r:id="rId3" action="ppaction://hlinksldjump"/>
              </a:rPr>
              <a:t> </a:t>
            </a:r>
            <a:endParaRPr kumimoji="0" lang="ru-RU" sz="3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Рисунок 5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10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278696654_screenhunter_08-jul.-09-21.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2135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31205">
            <a:off x="5213522" y="660454"/>
            <a:ext cx="3857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Хочу, чтоб ругались 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все в доме моём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86446" y="142852"/>
            <a:ext cx="2428892" cy="214314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143504" y="642918"/>
            <a:ext cx="3357586" cy="78581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42886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 каждого на свете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Должны быть папа с мамой -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У тех, кто всех послушней,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И непослушных самых.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Должны быть братья, сёстры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 каждого на свете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И от улыбок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пёстрых…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2865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>
              <a:solidFill>
                <a:srgbClr val="30A90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072074"/>
            <a:ext cx="3274679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Все плачут 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на планете.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5072074"/>
            <a:ext cx="3977627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Все веселятся 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дети.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6229a05422b911e06e9fd73c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761950"/>
          </a:xfrm>
        </p:spPr>
      </p:pic>
      <p:sp>
        <p:nvSpPr>
          <p:cNvPr id="4" name="TextBox 3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36833">
            <a:off x="5743997" y="701061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Все плачут 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на планете.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000760" y="285728"/>
            <a:ext cx="2000264" cy="200026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786446" y="714356"/>
            <a:ext cx="2428892" cy="92869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5"/>
            <a:ext cx="9144000" cy="321471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	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Без чего на белом свете</a:t>
            </a: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Взрослым не прожить и детям?</a:t>
            </a: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Кто поддержит вас, друзья?</a:t>
            </a:r>
            <a: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Ваша дружная...</a:t>
            </a:r>
            <a:endParaRPr lang="ru-RU" i="1" dirty="0" smtClean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85728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357290" y="4643446"/>
            <a:ext cx="1832553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змея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643446"/>
            <a:ext cx="2200411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семья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59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Вся семья живёт дружней,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Коль послушны дети в ней!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Все друг друга уважают…</a:t>
            </a:r>
            <a:endParaRPr lang="ru-RU" b="1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4714884"/>
            <a:ext cx="3069879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И советом 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помогают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4786322"/>
            <a:ext cx="3607591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Наказанием 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пугают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571480"/>
            <a:ext cx="4969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4917619_lovely_illustration_of_happy_family_with_love_w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428652"/>
            <a:ext cx="9715536" cy="7286652"/>
          </a:xfrm>
        </p:spPr>
      </p:pic>
      <p:sp>
        <p:nvSpPr>
          <p:cNvPr id="5" name="TextBox 4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982087">
            <a:off x="5429624" y="766285"/>
            <a:ext cx="3600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Наказанием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пугают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43570" y="285728"/>
            <a:ext cx="2214578" cy="207170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357818" y="857232"/>
            <a:ext cx="2928958" cy="6429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605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он в футбол играть,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книжку мне читать,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поиграть он в шашки,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даже вымыть чашки,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Может рыбу он ловить,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Кран на кухне починить.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Самый лучший папа мой-</a:t>
            </a:r>
            <a:b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5357826"/>
            <a:ext cx="3450625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Но почти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всегда он злой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5286388"/>
            <a:ext cx="3119893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Для меня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 всегда герой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5112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9933365_vector_illustration_of_happy_family_e01-psd-0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92423">
            <a:off x="5608793" y="796850"/>
            <a:ext cx="3941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Но почти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всегда он злой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357950" y="500042"/>
            <a:ext cx="2428892" cy="2000264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5500694" y="1000108"/>
            <a:ext cx="3143272" cy="50006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Лучше всех моя семья,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Мама   балует меня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Папа  мне совет даёт…</a:t>
            </a:r>
            <a: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4857760"/>
            <a:ext cx="3229089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И ремнем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 меня он бьёт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4857760"/>
            <a:ext cx="309604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Никогда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меня не бьёт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357166"/>
            <a:ext cx="5112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9933671_vector_illustration_of_happy_family_fapp_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96931">
            <a:off x="5445985" y="579070"/>
            <a:ext cx="3571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И ремнем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 меня он бьёт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929322" y="214290"/>
            <a:ext cx="2357454" cy="228601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5357818" y="857232"/>
            <a:ext cx="3357586" cy="6429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Всей семьей гулять идем,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Веселимся и поем.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Что за чудный день такой? </a:t>
            </a:r>
            <a: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5000636"/>
            <a:ext cx="3099823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Это просто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 день плохой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5000636"/>
            <a:ext cx="3135345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Ведь сегодня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 выходной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714356"/>
            <a:ext cx="4755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  <p:pic>
        <p:nvPicPr>
          <p:cNvPr id="8" name="Рисунок 7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357166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rtrait_of_large_family_in_front_of_amusement_park_ZZ082031.jp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 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acb633069abf2fd17cdd6179d7aae0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23881"/>
          </a:xfrm>
        </p:spPr>
      </p:pic>
      <p:sp>
        <p:nvSpPr>
          <p:cNvPr id="4" name="TextBox 3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50285">
            <a:off x="5605164" y="685342"/>
            <a:ext cx="3429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Это просто</a:t>
            </a:r>
          </a:p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 день плохой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5500694" y="928670"/>
            <a:ext cx="3143272" cy="6429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5965041" y="321447"/>
            <a:ext cx="2214578" cy="214314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59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Мы хотим, чтобы семья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Дружною всегда была,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почаще все общались…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500570"/>
            <a:ext cx="352122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Все друг другу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улыбались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4500570"/>
            <a:ext cx="3448380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Все кричали и </a:t>
            </a:r>
          </a:p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ругались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357166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142852"/>
            <a:ext cx="5183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*Доскажи фразу*</a:t>
            </a:r>
            <a:endParaRPr lang="ru-RU" sz="2800" dirty="0"/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cb58dc2288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10393"/>
          </a:xfrm>
        </p:spPr>
      </p:pic>
      <p:sp>
        <p:nvSpPr>
          <p:cNvPr id="4" name="TextBox 3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867973">
            <a:off x="5535672" y="585864"/>
            <a:ext cx="3714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Все кричали и </a:t>
            </a:r>
          </a:p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hlinkClick r:id="rId6" action="ppaction://hlinksldjump"/>
              </a:rPr>
              <a:t>ругались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5286380" y="785794"/>
            <a:ext cx="3571900" cy="64294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857884" y="214290"/>
            <a:ext cx="2428892" cy="2071702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500174"/>
            <a:ext cx="842968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следующем задании нужно убрать такие картинки, </a:t>
            </a:r>
          </a:p>
          <a:p>
            <a:r>
              <a:rPr lang="ru-RU" sz="4400" b="1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 которых есть ситуации, </a:t>
            </a:r>
          </a:p>
          <a:p>
            <a:r>
              <a:rPr lang="ru-RU" sz="4400" b="1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которых </a:t>
            </a:r>
            <a:r>
              <a:rPr lang="ru-RU" sz="6600" b="1" u="sng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 должно быть</a:t>
            </a:r>
            <a:r>
              <a:rPr lang="ru-RU" sz="4400" b="1" dirty="0" smtClean="0">
                <a:solidFill>
                  <a:srgbClr val="0033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 хорошей, дружной семье. </a:t>
            </a:r>
            <a:endParaRPr lang="ru-RU" sz="4400" b="1" dirty="0">
              <a:solidFill>
                <a:srgbClr val="0033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5206" y="6000768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4529_(1).jpg">
            <a:hlinkClick r:id="" action="ppaction://noaction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34186"/>
          <a:stretch>
            <a:fillRect/>
          </a:stretch>
        </p:blipFill>
        <p:spPr>
          <a:xfrm>
            <a:off x="3929058" y="3429000"/>
            <a:ext cx="2165487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thumb_COLOURBOX19775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0"/>
            <a:ext cx="2468468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wife-beating-her-husband-with-shoes-only-in-pakistan-funny-background-hd-wallpaper-561-x-600-150x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714356"/>
            <a:ext cx="2143108" cy="2143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stoit3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1285860"/>
            <a:ext cx="2307315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default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4071942"/>
            <a:ext cx="2971667" cy="2123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dity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14546" y="0"/>
            <a:ext cx="2784095" cy="1857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1316080140_poxishheni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714356"/>
            <a:ext cx="2357454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meiles_paveiksliukai23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14612" y="1857364"/>
            <a:ext cx="1714512" cy="25629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102664676_1373030246_6552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72198" y="2786058"/>
            <a:ext cx="2236806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Рисунок 15" descr="1378805684_000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7224" y="4429132"/>
            <a:ext cx="2643206" cy="1762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Рисунок 16" descr="image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28992" y="5447323"/>
            <a:ext cx="2214578" cy="1410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Рисунок 17" descr="1330505133_schastlivaya-semya2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20" y="3000372"/>
            <a:ext cx="2569760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7429488" y="6211669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15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4529_(1).jpg">
            <a:hlinkClick r:id="" action="ppaction://noaction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34186"/>
          <a:stretch>
            <a:fillRect/>
          </a:stretch>
        </p:blipFill>
        <p:spPr>
          <a:xfrm>
            <a:off x="3929059" y="3643314"/>
            <a:ext cx="1948938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stoit3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1285859"/>
            <a:ext cx="2571768" cy="1911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dity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4546" y="0"/>
            <a:ext cx="2784095" cy="1857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meiles_paveiksliukai23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2177731"/>
            <a:ext cx="1500198" cy="2242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102664676_1373030246_6552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2198" y="2786058"/>
            <a:ext cx="2236806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Рисунок 16" descr="image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992" y="5447323"/>
            <a:ext cx="2214578" cy="1410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Рисунок 17" descr="1330505133_schastlivaya-semya2.jp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20" y="3071810"/>
            <a:ext cx="2462687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C:\Documents and Settings\Admin\Local Settings\Temporary Internet Files\Content.IE5\KMDN2FBK\MM900185588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2857496"/>
            <a:ext cx="1939380" cy="117634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strips dir="r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8 -0.01619 L 0.39184 0.40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20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1064 L -0.10139 -0.225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11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56152E-6 L -0.02638 -0.235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11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16466E-6 L 0.10539 0.1325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66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10823E-6 L -0.11823 -0.0629 " pathEditMode="relative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54302E-6 L -0.17014 -0.2014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-10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-0.12003 L 1.38889E-6 2.4699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857232"/>
            <a:ext cx="10072758" cy="6154758"/>
          </a:xfrm>
        </p:spPr>
        <p:txBody>
          <a:bodyPr>
            <a:noAutofit/>
          </a:bodyPr>
          <a:lstStyle/>
          <a:p>
            <a:r>
              <a:rPr lang="ru-RU" sz="13800" b="1" i="1" dirty="0" smtClean="0">
                <a:ln w="7620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100000">
                      <a:srgbClr val="207E2B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rPr>
              <a:t>МОЛОДЕЦ!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b="1" i="1" u="sng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ЗАДАНИЕ ВЫПОЛНЕНО!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13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 descr="salyut-na-prozrachnom-fon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9175" y="2786058"/>
            <a:ext cx="4314825" cy="4800600"/>
          </a:xfrm>
          <a:prstGeom prst="rect">
            <a:avLst/>
          </a:prstGeom>
        </p:spPr>
      </p:pic>
      <p:pic>
        <p:nvPicPr>
          <p:cNvPr id="5" name="Рисунок 4" descr="salyut-na-prozrachnom-fon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8660" y="2057400"/>
            <a:ext cx="4314825" cy="4800600"/>
          </a:xfrm>
          <a:prstGeom prst="rect">
            <a:avLst/>
          </a:prstGeom>
        </p:spPr>
      </p:pic>
      <p:pic>
        <p:nvPicPr>
          <p:cNvPr id="13" name="Рисунок 12" descr="оророророророророрлдо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29512" r="21303"/>
          <a:stretch>
            <a:fillRect/>
          </a:stretch>
        </p:blipFill>
        <p:spPr>
          <a:xfrm>
            <a:off x="7643834" y="5214950"/>
            <a:ext cx="1239534" cy="1403870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flo232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-500090"/>
            <a:ext cx="4286248" cy="6429273"/>
          </a:xfrm>
          <a:prstGeom prst="rect">
            <a:avLst/>
          </a:prstGeom>
        </p:spPr>
      </p:pic>
      <p:pic>
        <p:nvPicPr>
          <p:cNvPr id="6" name="Рисунок 5" descr="flo232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-571528"/>
            <a:ext cx="4286248" cy="6429273"/>
          </a:xfrm>
          <a:prstGeom prst="rect">
            <a:avLst/>
          </a:prstGeom>
        </p:spPr>
      </p:pic>
      <p:pic>
        <p:nvPicPr>
          <p:cNvPr id="4" name="Рисунок 3" descr="salyut-na-prozrachnom-fone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0"/>
            <a:ext cx="4314825" cy="48006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trips dir="r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257953">
            <a:off x="6000760" y="571480"/>
            <a:ext cx="2297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ЗМЕЯ</a:t>
            </a:r>
            <a:endParaRPr lang="ru-RU" sz="6600" b="1" dirty="0">
              <a:solidFill>
                <a:srgbClr val="7030A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5965041" y="535761"/>
            <a:ext cx="2071702" cy="157163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786446" y="1071546"/>
            <a:ext cx="2714644" cy="42862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3857652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Это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слово каждый знает,</a:t>
            </a:r>
            <a: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Ни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 что не променяет!</a:t>
            </a:r>
            <a: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цифре «семь» добавлю «я» —</a:t>
            </a:r>
            <a: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4000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Что </a:t>
            </a:r>
            <a:r>
              <a:rPr lang="ru-RU" sz="4000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получится? </a:t>
            </a:r>
            <a:endParaRPr lang="ru-RU" sz="4000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4714884"/>
            <a:ext cx="2493118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друзья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4714884"/>
            <a:ext cx="2200411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семья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42852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pic>
        <p:nvPicPr>
          <p:cNvPr id="7" name="Рисунок 6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2648629_semy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" action="ppaction://noaction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ДАЛЕЕ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1119f11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43768" y="6143644"/>
            <a:ext cx="171451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НАЗАД</a:t>
            </a:r>
            <a:endParaRPr lang="ru-RU" sz="3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365976">
            <a:off x="6082012" y="804984"/>
            <a:ext cx="2500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ДРУЗЬЯ</a:t>
            </a:r>
            <a:endParaRPr lang="ru-RU" sz="5400" b="1" dirty="0">
              <a:solidFill>
                <a:srgbClr val="7030A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500826" y="500042"/>
            <a:ext cx="2000264" cy="157163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5929322" y="1142984"/>
            <a:ext cx="2643206" cy="142876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strips dir="rd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229600" cy="235745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Днем работает она,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Вечером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она — жена,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Если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праздник, она — дама,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Кто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же это? — Моя...</a:t>
            </a:r>
            <a:endParaRPr lang="ru-RU" i="1" dirty="0">
              <a:solidFill>
                <a:schemeClr val="accent4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577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30A90F"/>
                </a:solidFill>
              </a:rPr>
              <a:t>*Подбери нужное по смыслу слово*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4714884"/>
            <a:ext cx="1896673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лама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4714884"/>
            <a:ext cx="2040943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мама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1375567488_1-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14290"/>
            <a:ext cx="1223277" cy="98106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ransition spd="slow" advClick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B2E54"/>
      </a:hlink>
      <a:folHlink>
        <a:srgbClr val="3B2E5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373</Words>
  <Application>Microsoft Office PowerPoint</Application>
  <PresentationFormat>Экран (4:3)</PresentationFormat>
  <Paragraphs>137</Paragraphs>
  <Slides>48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Arial</vt:lpstr>
      <vt:lpstr>Calibri</vt:lpstr>
      <vt:lpstr>Times New Roman</vt:lpstr>
      <vt:lpstr>Тема Office</vt:lpstr>
      <vt:lpstr> «Моя семья»  </vt:lpstr>
      <vt:lpstr>Презентация PowerPoint</vt:lpstr>
      <vt:lpstr>Презентация PowerPoint</vt:lpstr>
      <vt:lpstr>Презентация PowerPoint</vt:lpstr>
      <vt:lpstr>Презентация PowerPoint</vt:lpstr>
      <vt:lpstr>Это слово каждый знает,  Ни на что не променяет!  К цифре «семь» добавлю «я» —  Что получится? </vt:lpstr>
      <vt:lpstr>Презентация PowerPoint</vt:lpstr>
      <vt:lpstr>Презентация PowerPoint</vt:lpstr>
      <vt:lpstr>Днем работает она, Вечером она — жена, Если праздник, она — дама, Кто же это? — Моя...</vt:lpstr>
      <vt:lpstr>Презентация PowerPoint</vt:lpstr>
      <vt:lpstr>Презентация PowerPoint</vt:lpstr>
      <vt:lpstr>                *Подбери нужное по смыслу слово*</vt:lpstr>
      <vt:lpstr>Презентация PowerPoint</vt:lpstr>
      <vt:lpstr>Презентация PowerPoint</vt:lpstr>
      <vt:lpstr>Семейный уют:  Разговоры, улыбки,  Прощания, встречи,  Объятья сердец,  Любовь и тепло,  Несмотря на ошибки,  И рядом с детьми  Самый лучший … </vt:lpstr>
      <vt:lpstr>Презентация PowerPoint</vt:lpstr>
      <vt:lpstr>Презентация PowerPoint</vt:lpstr>
      <vt:lpstr>Кто веселый карапузик —  Шустро ползает на пузе?  Удивительный мальчишка —  Это маленький...</vt:lpstr>
      <vt:lpstr>Презентация PowerPoint</vt:lpstr>
      <vt:lpstr>Презентация PowerPoint</vt:lpstr>
      <vt:lpstr>Кто любит и меня, и братца,  Но больше любит наряжаться? —  Очень модная девчонка —  Моя старшая...</vt:lpstr>
      <vt:lpstr>Презентация PowerPoint</vt:lpstr>
      <vt:lpstr>Презентация PowerPoint</vt:lpstr>
      <vt:lpstr>Семья – это МЫ. Семья – это я,  Семья – это папа и мама моя,  Семья – это  младший  братишка, родной,  Семья – это котик пушистенький мой,  Семья – это праздник за круглым столом,   Где любят и ждут, и не помнят о злом!   Семья – это счастье, семья – это дом- … </vt:lpstr>
      <vt:lpstr>Презентация PowerPoint</vt:lpstr>
      <vt:lpstr>Презентация PowerPoint</vt:lpstr>
      <vt:lpstr>У каждого на свете  Должны быть папа с мамой -  У тех, кто всех послушней,  И непослушных самых. Должны быть братья, сёстры У каждого на свете   И от улыбок пёстрых… </vt:lpstr>
      <vt:lpstr>Презентация PowerPoint</vt:lpstr>
      <vt:lpstr>Презентация PowerPoint</vt:lpstr>
      <vt:lpstr>Вся семья живёт дружней,  Коль послушны дети в ней! Все друг друга уважают…</vt:lpstr>
      <vt:lpstr>Презентация PowerPoint</vt:lpstr>
      <vt:lpstr>Презентация PowerPoint</vt:lpstr>
      <vt:lpstr>Может он в футбол играть, Может книжку мне читать, Может поиграть он в шашки, Может даже вымыть чашки, Может рыбу он ловить, Кран на кухне починить. Самый лучший папа мой- … </vt:lpstr>
      <vt:lpstr>Презентация PowerPoint</vt:lpstr>
      <vt:lpstr>Презентация PowerPoint</vt:lpstr>
      <vt:lpstr>Лучше всех моя семья,  Мама   балует меня Папа  мне совет даёт… </vt:lpstr>
      <vt:lpstr>Презентация PowerPoint</vt:lpstr>
      <vt:lpstr>Презентация PowerPoint</vt:lpstr>
      <vt:lpstr>Всей семьей гулять идем,   Веселимся и поем.   Что за чудный день такой?  </vt:lpstr>
      <vt:lpstr>Презентация PowerPoint</vt:lpstr>
      <vt:lpstr>Презентация PowerPoint</vt:lpstr>
      <vt:lpstr>Мы хотим, чтобы семья Дружною всегда была, И почаще все общались…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  ЗАДАНИЕ ВЫПОЛНЕНО!    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«Моясемья»</dc:title>
  <dc:creator>Admin</dc:creator>
  <cp:lastModifiedBy>Lis</cp:lastModifiedBy>
  <cp:revision>59</cp:revision>
  <dcterms:created xsi:type="dcterms:W3CDTF">2014-01-21T14:32:48Z</dcterms:created>
  <dcterms:modified xsi:type="dcterms:W3CDTF">2022-05-09T06:50:11Z</dcterms:modified>
</cp:coreProperties>
</file>