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90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5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80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88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5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5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6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7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7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65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36D9-F533-421E-8458-63B99B33501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75C7-D724-4C1C-BE07-F3D7C21FE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9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6640" cy="1512167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Без труда нет жизни на земле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212976"/>
            <a:ext cx="144016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012629"/>
            <a:ext cx="63436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2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000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самообслуживание (удовлетворение своих повседневных потребностей); </a:t>
            </a:r>
            <a:endParaRPr lang="ru-RU" sz="22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D:\ЮЛИЯ\1 Работа\1 Группы по возрастам\4 Средняя группа\Фото и видео\Осень\Трудовая деят (уборка)\На группе\IMG_20181206_074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46" y="1916832"/>
            <a:ext cx="3290562" cy="43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ЮЛИЯ\1 Работа\1 Группы по возрастам\4 Средняя группа\Фото и видео\Осень\Трудовая деят (уборка)\На группе\IMG_20181206_083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290562" cy="43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67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000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хозяйственно-бытовой труд (приведение в порядок группового помещения и участка); </a:t>
            </a:r>
            <a:endParaRPr lang="ru-RU" sz="22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D:\ЮЛИЯ\1 Работа\1 Группы по возрастам\4 Средняя группа\Фото и видео\Осень\Трудовая деят (уборка)\На группе\IMG_20181206_075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ЮЛИЯ\1 Работа\1 Группы по возрастам\4 Средняя группа\Фото и видео\Осень\Трудовая деят (уборка)\На группе\IMG_20181206_073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998" y="17145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ЮЛИЯ\1 Работа\1 Группы по возрастам\4 Средняя группа\Фото и видео\Осень\Трудовая деят (уборка)\Уборка участка (дети)\IMG_20181015_111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27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000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ручной труд (простейший ремонт игрушек, подклеивание книжек и коробок); </a:t>
            </a:r>
            <a:endParaRPr lang="ru-RU" sz="22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9" name="Picture 3" descr="D:\ЮЛИЯ\1 Работа\1 Группы по возрастам\4 Средняя группа\Фото и видео\Осень\Трудовая деят (уборка)\На группе\IMG_20181206_092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4484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ЮЛИЯ\1 Работа\1 Группы по возрастам\4 Средняя группа\Фото и видео\Осень\Трудовая деят (уборка)\На группе\IMG_20181206_092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36277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ЮЛИЯ\1 Работа\1 Группы по возрастам\4 Средняя группа\Фото и видео\Осень\Трудовая деят (уборка)\На группе\IMG_20181206_092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01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000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трудовые задания в природе (работа на огороде, цветнике, в экологическом уголке комнаты группы). </a:t>
            </a:r>
            <a:endParaRPr lang="ru-RU" sz="22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4" name="Picture 4" descr="D:\ЮЛИЯ\1 Работа\1 Группы по возрастам\4 Средняя группа\Фото и видео\Осень\Трудовая деят (уборка)\Трудовая деят детей дома\IMG_20181206_073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3349640" cy="25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ЮЛИЯ\1 Работа\1 Группы по возрастам\4 Средняя группа\Фото и видео\Осень\Трудовая деят (уборка)\Трудовая деят детей дома\IMG_20181206_072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1465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ЮЛИЯ\1 Работа\1 Группы по возрастам\4 Средняя группа\Фото и видео\Осень\Трудовая деят (уборка)\Трудовая деят детей дома\IMG_20181206_072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030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ЮЛИЯ\1 Работа\1 Группы по возрастам\4 Средняя группа\Фото и видео\Осень\Трудовая деят (уборка)\Трудовая деят детей дома\IMG_20181206_073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591974" cy="34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28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В процессе реализации этих видов деятельности педагог использует разнообразные формы организации детского труда: 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поручения</a:t>
            </a: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 (индивидуальные либо же объединяющие нескольких человек); 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дежурства</a:t>
            </a: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; 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коллективные задания</a:t>
            </a: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; 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b="1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игры</a:t>
            </a: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 (подвижные, дидактические, речевые).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8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Arial"/>
                <a:ea typeface="Calibri"/>
                <a:cs typeface="Arial"/>
              </a:rPr>
              <a:t>     </a:t>
            </a:r>
            <a:r>
              <a:rPr lang="ru-RU" sz="3100" dirty="0" smtClean="0">
                <a:effectLst/>
                <a:latin typeface="Arial"/>
                <a:ea typeface="Calibri"/>
                <a:cs typeface="Arial"/>
              </a:rPr>
              <a:t>Самое главное – начать вовлекать детей в трудовой процесс с малых лет. Делать это нужно в игровой форме, но с определёнными требованиями. Обязательно нужно хвалить ребёнка, даже если у него что-то не получается. </a:t>
            </a:r>
            <a:endParaRPr lang="ru-RU" sz="3100" dirty="0" smtClean="0">
              <a:effectLst/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dirty="0" smtClean="0">
                <a:effectLst/>
                <a:latin typeface="Arial"/>
                <a:ea typeface="Calibri"/>
                <a:cs typeface="Arial"/>
              </a:rPr>
              <a:t>     Так же необходимо учитывать возрастные особенности и индивидуальные возможности каждого ребёнка.</a:t>
            </a:r>
            <a:endParaRPr lang="ru-RU" sz="3100" dirty="0" smtClean="0">
              <a:effectLst/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dirty="0" smtClean="0">
                <a:effectLst/>
                <a:latin typeface="Arial"/>
                <a:ea typeface="Calibri"/>
                <a:cs typeface="Arial"/>
              </a:rPr>
              <a:t>     </a:t>
            </a:r>
            <a:r>
              <a:rPr lang="ru-RU" sz="3100" dirty="0" smtClean="0">
                <a:latin typeface="Arial"/>
                <a:ea typeface="Calibri"/>
                <a:cs typeface="Arial"/>
              </a:rPr>
              <a:t>Важно подвести дошкольников к выводу, что весь окружающий предметный мир, все товары создаются трудом 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dirty="0" smtClean="0">
                <a:effectLst/>
                <a:latin typeface="Arial"/>
                <a:ea typeface="Calibri"/>
                <a:cs typeface="Arial"/>
              </a:rPr>
              <a:t>Труд формирует характер, учит дисциплине, вырабатывает волю и целеустремлённость человека.</a:t>
            </a:r>
            <a:endParaRPr lang="ru-RU" sz="31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20425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 indent="0" algn="just">
              <a:lnSpc>
                <a:spcPct val="115000"/>
              </a:lnSpc>
              <a:buNone/>
            </a:pPr>
            <a:r>
              <a:rPr lang="ru-RU" sz="27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И помните, только вместе с родителями можно полностью реализовать трудовое воспитание дошкольников в соответствии с ФГОС!</a:t>
            </a:r>
            <a:endParaRPr lang="ru-RU" sz="20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2" name="Picture 4" descr="D:\ЮЛИЯ\1 Работа\1 Группы по возрастам\4 Средняя группа\Фото и видео\Осень\Трудовая деят (уборка)\Уборка участка (родители + дети)\IMG-8101121aaaa6fc572cbfa35a74f4b2e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5552"/>
            <a:ext cx="2448272" cy="43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ЮЛИЯ\1 Работа\1 Группы по возрастам\4 Средняя группа\Фото и видео\Осень\Трудовая деят (уборка)\Трудовая деят детей дома\IMG_20181206_073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74540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ЮЛИЯ\1 Работа\1 Группы по возрастам\4 Средняя группа\Фото и видео\Осень\Трудовая деят (уборка)\Трудовая деят детей дома\IMG_20181206_072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48" y="321625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2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          Формирование человеческой личности начинается в раннем детстве.        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 </a:t>
            </a:r>
            <a:r>
              <a:rPr lang="ru-RU" dirty="0" smtClean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          </a:t>
            </a:r>
            <a:r>
              <a:rPr lang="ru-RU" dirty="0" smtClean="0">
                <a:solidFill>
                  <a:srgbClr val="1B1C2A"/>
                </a:solidFill>
                <a:effectLst/>
                <a:latin typeface="Arial"/>
                <a:ea typeface="Calibri"/>
                <a:cs typeface="Arial"/>
              </a:rPr>
              <a:t>Маленький дошкольник с удивлением и радостью познаёт окружающий мир, а задача родителей и педагогов — сделать так, чтобы стремление к созиданию стало его жизненной позицией. </a:t>
            </a: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73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28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784976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     Цель трудового воспитания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: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способствовать финансовому просвещению и воспитанию дошкольников посредством формирования у них уважительного отношения к труду, осознания того , что благодаря труду создается предметный мир, а человек получает средства к существованию.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marL="0" indent="0" algn="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pPr marL="0" indent="0" algn="r"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ЮЛИЯ\1 Работа\1 Группы по возрастам\4 Средняя группа\Фото и видео\Осень\Трудовая деят (уборка)\Трудовая деят детей дома\IMG_20181206_073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5"/>
            <a:ext cx="2491063" cy="33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ЮЛИЯ\1 Работа\1 Группы по возрастам\4 Средняя группа\Фото и видео\Осень\IMG_20181015_111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448272" cy="32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ЮЛИЯ\1 Работа\1 Группы по возрастам\4 Средняя группа\Фото и видео\Осень\Трудовая деят (уборка)\Трудовая деят детей дома\IMG_20181206_0729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139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6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Задачи 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трудового воспитания </a:t>
            </a:r>
          </a:p>
          <a:p>
            <a:pPr marL="0" indent="0" algn="ctr"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 средней группе</a:t>
            </a:r>
          </a:p>
        </p:txBody>
      </p:sp>
      <p:pic>
        <p:nvPicPr>
          <p:cNvPr id="4099" name="Picture 3" descr="D:\ЮЛИЯ\1 Работа\1 Группы по возрастам\4 Средняя группа\Фото и видео\Осень\IMG_20181015_111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973" y="2636912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046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уважение и благодарность к взрослым за их труд, заботу о детях.</a:t>
            </a:r>
          </a:p>
          <a:p>
            <a:pPr lvl="0"/>
            <a:r>
              <a:rPr lang="ru-RU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Формировать у детей понятия: труд, трудиться, работать, зарабатывать.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Способствовать углублению  представлений </a:t>
            </a:r>
            <a:r>
              <a:rPr lang="ru-RU" sz="3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 отдельных профессиях взрослых на основе ознакомления с конкретными видами труда;  помочь увидеть направленность труда на достижение результата и удовлетворение потребностей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Вовлекать детей (в объёме возрастных возможностей) в простейшие процессы хозяйственно-бытового труда – от постановки цели до получения результата труда; при поддержке взрослого развивать умение контролировать качество результатов своего труда (не осталось ли грязи, насухо ли вытерто, убраны ли на место инструменты и материалы).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143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Содействовать дальнейшему развитию самостоятельности и уверенности в самообслуживании, желания включаться в повседневные трудовые дела в детском саду и семье.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Виды </a:t>
            </a:r>
          </a:p>
          <a:p>
            <a:pPr marL="0" indent="0"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трудовой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 descr="D:\ЮЛИЯ\1 Работа\1 Группы по возрастам\4 Средняя группа\Фото и видео\Осень\Трудовая деят (уборка)\На группе\IMG_20181206_073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134" y="2684868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ЮЛИЯ\1 Работа\1 Группы по возрастам\4 Средняя группа\Фото и видео\Осень\Трудовая деят (уборка)\На группе\IMG_20181206_081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1926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ЮЛИЯ\1 Работа\1 Группы по возрастам\4 Средняя группа\Фото и видео\Осень\Трудовая деят (уборка)\На группе\IMG_20181206_081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4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ЮЛИЯ\1 Работа\Фоны для презентаций\58ff656811a4915ba5a41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ЮЛИЯ\1 Работа\1 Группы по возрастам\4 Средняя группа\Фото и видео\Осень\Трудовая деят (уборка)\На группе\IMG_20181206_095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438" y="198884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000" dirty="0">
                <a:solidFill>
                  <a:srgbClr val="1B1C2A"/>
                </a:solidFill>
                <a:latin typeface="Arial"/>
                <a:ea typeface="Calibri"/>
                <a:cs typeface="Arial"/>
              </a:rPr>
              <a:t>углубление и расширение представлений о рабочей деятельности взрослых людей; </a:t>
            </a:r>
            <a:endParaRPr lang="ru-RU" sz="22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D:\ЮЛИЯ\1 Работа\1 Группы по возрастам\4 Средняя группа\Фото и видео\Осень\Трудовая деят (уборка)\На группе\IMG_20181206_095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45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ЮЛИЯ\1 Работа\1 Группы по возрастам\4 Средняя группа\Фото и видео\Осень\Трудовая деят (уборка)\На группе\IMG_20181206_094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ЮЛИЯ\1 Работа\1 Группы по возрастам\4 Средняя группа\Фото и видео\Осень\Трудовая деят (уборка)\На группе\IMG_20181206_0955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495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413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Без труда нет жизни на земле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Lenovo</cp:lastModifiedBy>
  <cp:revision>35</cp:revision>
  <dcterms:created xsi:type="dcterms:W3CDTF">2018-12-05T18:04:25Z</dcterms:created>
  <dcterms:modified xsi:type="dcterms:W3CDTF">2023-03-31T07:55:42Z</dcterms:modified>
</cp:coreProperties>
</file>