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0BA1-4E67-4598-B177-3AEDE14747B5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B560-DF28-4889-BAF5-0B649E0C6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0BA1-4E67-4598-B177-3AEDE14747B5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B560-DF28-4889-BAF5-0B649E0C6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0BA1-4E67-4598-B177-3AEDE14747B5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B560-DF28-4889-BAF5-0B649E0C6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0BA1-4E67-4598-B177-3AEDE14747B5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B560-DF28-4889-BAF5-0B649E0C6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0BA1-4E67-4598-B177-3AEDE14747B5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B560-DF28-4889-BAF5-0B649E0C6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0BA1-4E67-4598-B177-3AEDE14747B5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B560-DF28-4889-BAF5-0B649E0C6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0BA1-4E67-4598-B177-3AEDE14747B5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B560-DF28-4889-BAF5-0B649E0C6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0BA1-4E67-4598-B177-3AEDE14747B5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B560-DF28-4889-BAF5-0B649E0C6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0BA1-4E67-4598-B177-3AEDE14747B5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B560-DF28-4889-BAF5-0B649E0C6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0BA1-4E67-4598-B177-3AEDE14747B5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B560-DF28-4889-BAF5-0B649E0C6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0BA1-4E67-4598-B177-3AEDE14747B5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B560-DF28-4889-BAF5-0B649E0C6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90BA1-4E67-4598-B177-3AEDE14747B5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6B560-DF28-4889-BAF5-0B649E0C6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q\Downloads\&#1044;&#1077;&#1074;&#1086;&#1095;&#1082;&#1072;-&#1088;&#1077;&#1074;&#1091;&#1096;&#1082;&#1072;.mp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 .</a:t>
            </a:r>
            <a:r>
              <a:rPr lang="ru-RU" dirty="0" err="1" smtClean="0"/>
              <a:t>Барто</a:t>
            </a:r>
            <a:r>
              <a:rPr lang="ru-RU" dirty="0" smtClean="0"/>
              <a:t> «</a:t>
            </a:r>
            <a:r>
              <a:rPr lang="ru-RU" dirty="0" smtClean="0"/>
              <a:t>Девочка- </a:t>
            </a:r>
            <a:r>
              <a:rPr lang="ru-RU" dirty="0" err="1" smtClean="0"/>
              <a:t>рёвушка</a:t>
            </a:r>
            <a:r>
              <a:rPr lang="ru-RU" dirty="0" smtClean="0"/>
              <a:t> 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Девочка-ревуш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58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1lab4rbe1223578786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Tm="23531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2lab4rbe1223578788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Tm="13687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3lab4rbe1223578789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Tm="14188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h1047688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Tm="2203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5lab4rbe1223578789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Tm="11797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crn_big_1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303213"/>
            <a:ext cx="9144000" cy="625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Tm="54625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</Words>
  <Application>Microsoft Office PowerPoint</Application>
  <PresentationFormat>Экран (4:3)</PresentationFormat>
  <Paragraphs>1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А .Барто «Девочка- рёвушка »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Фотоальбом</dc:title>
  <dc:creator>Татьяна Ветрова</dc:creator>
  <cp:lastModifiedBy>Lenovo</cp:lastModifiedBy>
  <cp:revision>6</cp:revision>
  <dcterms:created xsi:type="dcterms:W3CDTF">2015-05-04T16:55:21Z</dcterms:created>
  <dcterms:modified xsi:type="dcterms:W3CDTF">2023-03-16T10:20:58Z</dcterms:modified>
</cp:coreProperties>
</file>