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yphs.jimdo.com/2016/03/16/%D0%BE%D0%B4%D1%83%D0%B2%D0%B0%D0%BD%D1%87%D0%B8%D0%B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ÐÐ¾ÑÐ¾Ð¶ÐµÐµ Ð¸Ð·Ð¾Ð±ÑÐ°Ð¶ÐµÐ½Ð¸Ðµ" id="6" name="Picture 6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>
            <a:noAutofit/>
          </a:bodyPr>
          <a:lstStyle/>
          <a:p>
            <a:r>
              <a:rPr b="1" dirty="0" lang="ru-RU" smtClean="0" sz="7200"/>
              <a:t>Легенды о цветах</a:t>
            </a:r>
            <a:br>
              <a:rPr b="1" dirty="0" lang="ru-RU" smtClean="0" sz="7200"/>
            </a:br>
            <a:endParaRPr b="1" dirty="0"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428728" y="5786430"/>
            <a:ext cx="6400800" cy="1071570"/>
          </a:xfrm>
        </p:spPr>
        <p:txBody>
          <a:bodyPr>
            <a:normAutofit/>
          </a:bodyPr>
          <a:lstStyle/>
          <a:p>
            <a:r>
              <a:rPr b="1" dirty="0" lang="ru-RU" smtClean="0" sz="6000">
                <a:solidFill>
                  <a:schemeClr val="tx1"/>
                </a:solidFill>
              </a:rPr>
              <a:t>Одуванчик</a:t>
            </a:r>
            <a:endParaRPr b="1" dirty="0" lang="ru-RU" sz="6000">
              <a:solidFill>
                <a:schemeClr val="tx1"/>
              </a:solidFill>
            </a:endParaRPr>
          </a:p>
        </p:txBody>
      </p:sp>
      <p:pic>
        <p:nvPicPr>
          <p:cNvPr descr="ÐÐ°ÑÑÐ¸Ð½ÐºÐ¸ Ð¿Ð¾ Ð·Ð°Ð¿ÑÐ¾ÑÑ ÐÐ´ÑÐ²Ð°Ð½ÑÐ¸Ðº" id="16386" name="Picture 2"/>
          <p:cNvPicPr>
            <a:picLocks noChangeArrowheads="1" noChangeAspect="1"/>
          </p:cNvPicPr>
          <p:nvPr/>
        </p:nvPicPr>
        <p:blipFill>
          <a:blip r:embed="rId3"/>
          <a:srcRect b="98"/>
          <a:stretch>
            <a:fillRect/>
          </a:stretch>
        </p:blipFill>
        <p:spPr bwMode="auto">
          <a:xfrm>
            <a:off x="500034" y="1227140"/>
            <a:ext cx="8096249" cy="4768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500702"/>
            <a:ext cx="8786874" cy="135729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А о том, как появились желтые одуванчики, рассказывает  белорусская легенда. </a:t>
            </a:r>
            <a:r>
              <a:rPr lang="ru-RU" sz="2000" dirty="0" smtClean="0">
                <a:solidFill>
                  <a:schemeClr val="tx1"/>
                </a:solidFill>
              </a:rPr>
              <a:t>У </a:t>
            </a:r>
            <a:r>
              <a:rPr lang="ru-RU" sz="2000" dirty="0" smtClean="0">
                <a:solidFill>
                  <a:schemeClr val="tx1"/>
                </a:solidFill>
              </a:rPr>
              <a:t>бабы </a:t>
            </a:r>
            <a:r>
              <a:rPr lang="ru-RU" sz="2000" dirty="0" err="1" smtClean="0">
                <a:solidFill>
                  <a:schemeClr val="tx1"/>
                </a:solidFill>
              </a:rPr>
              <a:t>Ганули</a:t>
            </a:r>
            <a:r>
              <a:rPr lang="ru-RU" sz="2000" dirty="0" smtClean="0">
                <a:solidFill>
                  <a:schemeClr val="tx1"/>
                </a:solidFill>
              </a:rPr>
              <a:t>  весной  </a:t>
            </a:r>
            <a:r>
              <a:rPr lang="ru-RU" sz="2000" dirty="0" err="1" smtClean="0">
                <a:solidFill>
                  <a:schemeClr val="tx1"/>
                </a:solidFill>
              </a:rPr>
              <a:t>заквохтали</a:t>
            </a:r>
            <a:r>
              <a:rPr lang="ru-RU" sz="2000" dirty="0" smtClean="0">
                <a:solidFill>
                  <a:schemeClr val="tx1"/>
                </a:solidFill>
              </a:rPr>
              <a:t> сразу пять курочек, но она решила, чтобы высидеть всех цыплят хватит и одной. Выбрала пеструшку </a:t>
            </a:r>
            <a:r>
              <a:rPr lang="ru-RU" sz="2000" dirty="0" err="1" smtClean="0">
                <a:solidFill>
                  <a:schemeClr val="tx1"/>
                </a:solidFill>
              </a:rPr>
              <a:t>Павлинку</a:t>
            </a:r>
            <a:r>
              <a:rPr lang="ru-RU" sz="2000" dirty="0" smtClean="0">
                <a:solidFill>
                  <a:schemeClr val="tx1"/>
                </a:solidFill>
              </a:rPr>
              <a:t>, и положила под нее 21 яйцо. 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146" name="Picture 2" descr="ÐÐ°ÑÑÐ¸Ð½ÐºÐ¸ Ð¿Ð¾ Ð·Ð°Ð¿ÑÐ¾ÑÑ ÐÐ´ÑÐ²Ð°Ð½ÑÐ¸Ð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7929618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ÐÐ¾ÑÐ¾Ð¶ÐµÐµ Ð¸Ð·Ð¾Ð±ÑÐ°Ð¶ÐµÐ½Ð¸Ðµ" id="5" name="Picture 6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42844" y="5500702"/>
            <a:ext cx="8786874" cy="1357298"/>
          </a:xfrm>
        </p:spPr>
        <p:txBody>
          <a:bodyPr>
            <a:noAutofit/>
          </a:bodyPr>
          <a:lstStyle/>
          <a:p>
            <a:pPr algn="just"/>
            <a:r>
              <a:rPr dirty="0" lang="ru-RU" smtClean="0" sz="2000">
                <a:solidFill>
                  <a:schemeClr val="tx1"/>
                </a:solidFill>
              </a:rPr>
              <a:t>Когда срок подошел, на радость бабке вылупились цыплята, ладные, да здоровые, они бегали по хате, и клевали все что ни </a:t>
            </a:r>
            <a:r>
              <a:rPr dirty="0" err="1" lang="ru-RU" smtClean="0" sz="2000">
                <a:solidFill>
                  <a:schemeClr val="tx1"/>
                </a:solidFill>
              </a:rPr>
              <a:t>попадя</a:t>
            </a:r>
            <a:r>
              <a:rPr dirty="0" lang="ru-RU" smtClean="0" sz="2000">
                <a:solidFill>
                  <a:schemeClr val="tx1"/>
                </a:solidFill>
              </a:rPr>
              <a:t>. Вскоре </a:t>
            </a:r>
            <a:r>
              <a:rPr dirty="0" lang="ru-RU" smtClean="0" sz="2000">
                <a:solidFill>
                  <a:schemeClr val="tx1"/>
                </a:solidFill>
              </a:rPr>
              <a:t>она выпустила </a:t>
            </a:r>
            <a:r>
              <a:rPr dirty="0" err="1" lang="ru-RU" smtClean="0" sz="2000">
                <a:solidFill>
                  <a:schemeClr val="tx1"/>
                </a:solidFill>
              </a:rPr>
              <a:t>Павлинку</a:t>
            </a:r>
            <a:r>
              <a:rPr dirty="0" lang="ru-RU" smtClean="0" sz="2000">
                <a:solidFill>
                  <a:schemeClr val="tx1"/>
                </a:solidFill>
              </a:rPr>
              <a:t> с цыплятами во двор поклевать  травку, покопаться в песке, а чтобы наседка никуда не убежала, привязала ее за ногу к столбику.</a:t>
            </a:r>
            <a:endParaRPr dirty="0" lang="ru-RU" sz="2000">
              <a:solidFill>
                <a:schemeClr val="tx1"/>
              </a:solidFill>
            </a:endParaRPr>
          </a:p>
        </p:txBody>
      </p:sp>
      <p:pic>
        <p:nvPicPr>
          <p:cNvPr descr="ÐÐ¾ÑÐ¾Ð¶ÐµÐµ Ð¸Ð·Ð¾Ð±ÑÐ°Ð¶ÐµÐ½Ð¸Ðµ" id="5122" name="Picture 2"/>
          <p:cNvPicPr>
            <a:picLocks noChangeArrowheads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85720" y="142852"/>
            <a:ext cx="8572560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500702"/>
            <a:ext cx="8786874" cy="135729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Но не тут-то было: не успела бабка скрыться в хате, как та дернулась, порвала веревочку, и перелетела  через забор, а вслед за ней, сквозь его дырки пролезли и цыплята. Семейство старательно копалось в траве, тут-то </a:t>
            </a:r>
            <a:r>
              <a:rPr lang="ru-RU" sz="2000" dirty="0" smtClean="0">
                <a:solidFill>
                  <a:schemeClr val="tx1"/>
                </a:solidFill>
              </a:rPr>
              <a:t>и </a:t>
            </a:r>
            <a:r>
              <a:rPr lang="ru-RU" sz="2000" dirty="0" smtClean="0">
                <a:solidFill>
                  <a:schemeClr val="tx1"/>
                </a:solidFill>
              </a:rPr>
              <a:t>подкараулил их черный коршун. 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100" name="Picture 4" descr="ÐÐ°ÑÑÐ¸Ð½ÐºÐ¸ Ð¿Ð¾ Ð·Ð°Ð¿ÑÐ¾ÑÑ ÐÐ´ÑÐ²Ð°Ð½ÑÐ¸ÐºÐ¸ Ð¿Ð¾Ð»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52"/>
            <a:ext cx="8409837" cy="5366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ÐÐ¾ÑÐ¾Ð¶ÐµÐµ Ð¸Ð·Ð¾Ð±ÑÐ°Ð¶ÐµÐ½Ð¸Ðµ" id="5" name="Picture 6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42844" y="5500702"/>
            <a:ext cx="8786874" cy="1357298"/>
          </a:xfrm>
        </p:spPr>
        <p:txBody>
          <a:bodyPr>
            <a:noAutofit/>
          </a:bodyPr>
          <a:lstStyle/>
          <a:p>
            <a:pPr algn="just"/>
            <a:r>
              <a:rPr dirty="0" lang="ru-RU" smtClean="0" sz="2000">
                <a:solidFill>
                  <a:schemeClr val="tx1"/>
                </a:solidFill>
              </a:rPr>
              <a:t>Когда </a:t>
            </a:r>
            <a:r>
              <a:rPr dirty="0" err="1" lang="ru-RU" smtClean="0" sz="2000">
                <a:solidFill>
                  <a:schemeClr val="tx1"/>
                </a:solidFill>
              </a:rPr>
              <a:t>Павлинка</a:t>
            </a:r>
            <a:r>
              <a:rPr dirty="0" lang="ru-RU" smtClean="0" sz="2000">
                <a:solidFill>
                  <a:schemeClr val="tx1"/>
                </a:solidFill>
              </a:rPr>
              <a:t> заметила злого хищника, она тревожно закудахтала, детишки, поняв сигнал опасности, моментально кинулись  в разные стороны и попрятались среди травы. Сама же отчаянная  мать, смело бросилась на коршуна... </a:t>
            </a:r>
            <a:endParaRPr dirty="0" lang="ru-RU" sz="2000">
              <a:solidFill>
                <a:schemeClr val="tx1"/>
              </a:solidFill>
            </a:endParaRPr>
          </a:p>
        </p:txBody>
      </p:sp>
      <p:pic>
        <p:nvPicPr>
          <p:cNvPr descr="ÐÐ¾ÑÐ¾Ð¶ÐµÐµ Ð¸Ð·Ð¾Ð±ÑÐ°Ð¶ÐµÐ½Ð¸Ðµ" id="3076" name="Picture 4"/>
          <p:cNvPicPr>
            <a:picLocks noChangeArrowheads="1" noChangeAspect="1"/>
          </p:cNvPicPr>
          <p:nvPr/>
        </p:nvPicPr>
        <p:blipFill>
          <a:blip r:embed="rId3"/>
          <a:srcRect r="19"/>
          <a:stretch>
            <a:fillRect/>
          </a:stretch>
        </p:blipFill>
        <p:spPr bwMode="auto">
          <a:xfrm>
            <a:off x="285719" y="285728"/>
            <a:ext cx="8572561" cy="5175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500702"/>
            <a:ext cx="8786874" cy="135729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Когда </a:t>
            </a:r>
            <a:r>
              <a:rPr lang="ru-RU" sz="2000" dirty="0" smtClean="0">
                <a:solidFill>
                  <a:schemeClr val="tx1"/>
                </a:solidFill>
              </a:rPr>
              <a:t>бабка </a:t>
            </a:r>
            <a:r>
              <a:rPr lang="ru-RU" sz="2000" dirty="0" err="1" smtClean="0">
                <a:solidFill>
                  <a:schemeClr val="tx1"/>
                </a:solidFill>
              </a:rPr>
              <a:t>Гануля</a:t>
            </a:r>
            <a:r>
              <a:rPr lang="ru-RU" sz="2000" dirty="0" smtClean="0">
                <a:solidFill>
                  <a:schemeClr val="tx1"/>
                </a:solidFill>
              </a:rPr>
              <a:t> хватилась куриного выводка, все было кончено. Долго она искала, а увидев клочья пестрых перьев, сразу поняла, что случилось с </a:t>
            </a:r>
            <a:r>
              <a:rPr lang="ru-RU" sz="2000" dirty="0" err="1" smtClean="0">
                <a:solidFill>
                  <a:schemeClr val="tx1"/>
                </a:solidFill>
              </a:rPr>
              <a:t>Павлинкой</a:t>
            </a:r>
            <a:r>
              <a:rPr lang="ru-RU" sz="2000" dirty="0" smtClean="0">
                <a:solidFill>
                  <a:schemeClr val="tx1"/>
                </a:solidFill>
              </a:rPr>
              <a:t>. Стала искать цыплят, но не нашла. Лишь необыкновенно яркие пушистые  цветочки  желтели среди травы.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0711"/>
            <a:ext cx="8577620" cy="5361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715016"/>
            <a:ext cx="8786874" cy="100013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Насчитав  их двадцать  одну  штуку, бабка решила, что это ее цыплята превратились  в них. С той поры каждую весну по всей округе желтеют среди трав эти цветочки. 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1000"/>
            <a:ext cx="8501122" cy="5420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algn="ctr"/>
            <a:r>
              <a:rPr lang="en-US" dirty="0" smtClean="0">
                <a:hlinkClick r:id="rId3"/>
              </a:rPr>
              <a:t>https://myphs.jimdo.com/2016/03/16/%D0%BE%D0%B4%D1%83%D0%B2%D0%B0%D0%BD%D1%87%D0%B8%D0%BA/</a:t>
            </a:r>
            <a:endParaRPr lang="ru-RU" dirty="0"/>
          </a:p>
        </p:txBody>
      </p:sp>
      <p:pic>
        <p:nvPicPr>
          <p:cNvPr id="14338" name="Picture 2" descr="ÐÐ°ÑÑÐ¸Ð½ÐºÐ¸ Ð¿Ð¾ Ð·Ð°Ð¿ÑÐ¾ÑÑ ÐÐ´ÑÐ²Ð°Ð½ÑÐ¸ÐºÐ¸ Ð¿Ð¾Ð»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857496"/>
            <a:ext cx="6715172" cy="3777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ÐÐ¾ÑÐ¾Ð¶ÐµÐµ Ð¸Ð·Ð¾Ð±ÑÐ°Ð¶ÐµÐ½Ð¸Ðµ" id="5" name="Picture 6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42844" y="5572140"/>
            <a:ext cx="8786874" cy="11144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dirty="0" lang="ru-RU" smtClean="0" sz="2400">
                <a:solidFill>
                  <a:schemeClr val="tx1"/>
                </a:solidFill>
              </a:rPr>
              <a:t>В </a:t>
            </a:r>
            <a:r>
              <a:rPr dirty="0" lang="ru-RU" smtClean="0" sz="2400">
                <a:solidFill>
                  <a:schemeClr val="tx1"/>
                </a:solidFill>
              </a:rPr>
              <a:t>старинной легенде рассказывается, что на  Руси одуванчик был самым любимым цветком:  давал нектар пчелам, девушкам – цветы </a:t>
            </a:r>
            <a:r>
              <a:rPr dirty="0" lang="ru-RU" smtClean="0" sz="2400">
                <a:solidFill>
                  <a:schemeClr val="tx1"/>
                </a:solidFill>
              </a:rPr>
              <a:t>на венки, </a:t>
            </a:r>
            <a:r>
              <a:rPr dirty="0" lang="ru-RU" smtClean="0" sz="2400">
                <a:solidFill>
                  <a:schemeClr val="tx1"/>
                </a:solidFill>
              </a:rPr>
              <a:t>его  корни лечили больных, ночью золотистые цветки освещали дорогу путнику.</a:t>
            </a:r>
            <a:endParaRPr dirty="0" lang="ru-RU" sz="2400">
              <a:solidFill>
                <a:schemeClr val="tx1"/>
              </a:solidFill>
            </a:endParaRPr>
          </a:p>
        </p:txBody>
      </p:sp>
      <p:pic>
        <p:nvPicPr>
          <p:cNvPr descr="ÐÐ°ÑÑÐ¸Ð½ÐºÐ¸ Ð¿Ð¾ Ð·Ð°Ð¿ÑÐ¾ÑÑ ÐÐ´ÑÐ²Ð°Ð½ÑÐ¸Ðº" id="15362" name="Picture 2"/>
          <p:cNvPicPr>
            <a:picLocks noChangeArrowheads="1" noChangeAspect="1"/>
          </p:cNvPicPr>
          <p:nvPr/>
        </p:nvPicPr>
        <p:blipFill>
          <a:blip r:embed="rId3"/>
          <a:srcRect r="2"/>
          <a:stretch>
            <a:fillRect/>
          </a:stretch>
        </p:blipFill>
        <p:spPr bwMode="auto">
          <a:xfrm>
            <a:off x="142844" y="214290"/>
            <a:ext cx="8803193" cy="5273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786454"/>
            <a:ext cx="8786874" cy="92869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Но однажды небо нахмурилось, и в степи появились злые наездники, сеявшие повсюду смерть и разруху. Одуванчик спрятал свои лепестки, наклонил головку, сжался, не желая служить злым людям.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3314" name="Picture 2" descr="ÐÐ°ÑÑÐ¸Ð½ÐºÐ¸ Ð¿Ð¾ Ð·Ð°Ð¿ÑÐ¾ÑÑ ÐÐ´ÑÐ²Ð°Ð½ÑÐ¸Ð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5206"/>
            <a:ext cx="8143932" cy="553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ÐÐ¾ÑÐ¾Ð¶ÐµÐµ Ð¸Ð·Ð¾Ð±ÑÐ°Ð¶ÐµÐ½Ð¸Ðµ" id="5" name="Picture 6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42844" y="5786454"/>
            <a:ext cx="8786874" cy="928694"/>
          </a:xfrm>
        </p:spPr>
        <p:txBody>
          <a:bodyPr>
            <a:normAutofit lnSpcReduction="10000"/>
          </a:bodyPr>
          <a:lstStyle/>
          <a:p>
            <a:pPr algn="just"/>
            <a:r>
              <a:rPr dirty="0" lang="ru-RU" smtClean="0" sz="2000">
                <a:solidFill>
                  <a:schemeClr val="tx1"/>
                </a:solidFill>
              </a:rPr>
              <a:t>Прошло время, сгинуло черное племя, но одуванчик ничего не забыл. В ясную погоду приносит он радость, но только появляется туча, он закрывает свои лепестки, предупреждая о ненастье.</a:t>
            </a:r>
            <a:endParaRPr dirty="0" lang="ru-RU" sz="2400">
              <a:solidFill>
                <a:schemeClr val="tx1"/>
              </a:solidFill>
            </a:endParaRPr>
          </a:p>
        </p:txBody>
      </p:sp>
      <p:pic>
        <p:nvPicPr>
          <p:cNvPr descr="ÐÐ°ÑÑÐ¸Ð½ÐºÐ¸ Ð¿Ð¾ Ð·Ð°Ð¿ÑÐ¾ÑÑ ÐÐ´ÑÐ²Ð°Ð½ÑÐ¸Ðº" id="12290" name="Picture 2"/>
          <p:cNvPicPr>
            <a:picLocks noChangeArrowheads="1" noChangeAspect="1"/>
          </p:cNvPicPr>
          <p:nvPr/>
        </p:nvPicPr>
        <p:blipFill>
          <a:blip r:embed="rId3"/>
          <a:srcRect r="46"/>
          <a:stretch>
            <a:fillRect/>
          </a:stretch>
        </p:blipFill>
        <p:spPr bwMode="auto">
          <a:xfrm>
            <a:off x="285720" y="273376"/>
            <a:ext cx="8572560" cy="5465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ÐÐ¾ÑÐ¾Ð¶ÐµÐµ Ð¸Ð·Ð¾Ð±ÑÐ°Ð¶ÐµÐ½Ð¸Ðµ" id="5" name="Picture 6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42844" y="5500702"/>
            <a:ext cx="8786874" cy="1357298"/>
          </a:xfrm>
        </p:spPr>
        <p:txBody>
          <a:bodyPr>
            <a:normAutofit/>
          </a:bodyPr>
          <a:lstStyle/>
          <a:p>
            <a:pPr algn="just"/>
            <a:r>
              <a:rPr dirty="0" lang="ru-RU" smtClean="0" sz="2000">
                <a:solidFill>
                  <a:schemeClr val="tx1"/>
                </a:solidFill>
              </a:rPr>
              <a:t>Записанная потомственными сибирскими целительницами </a:t>
            </a:r>
            <a:r>
              <a:rPr dirty="0" err="1" lang="ru-RU" smtClean="0" sz="2000">
                <a:solidFill>
                  <a:schemeClr val="tx1"/>
                </a:solidFill>
              </a:rPr>
              <a:t>Цынкиными</a:t>
            </a:r>
            <a:r>
              <a:rPr dirty="0" lang="ru-RU" smtClean="0" sz="2000">
                <a:solidFill>
                  <a:schemeClr val="tx1"/>
                </a:solidFill>
              </a:rPr>
              <a:t> старинная легенда объясняет, почему этот цветок называют «бабушкиной травой». Шла девица по лесу. Увидела избушку. Зашла. В избушке темно, и кто-то стонет. </a:t>
            </a:r>
            <a:endParaRPr dirty="0" lang="ru-RU" sz="2400">
              <a:solidFill>
                <a:schemeClr val="tx1"/>
              </a:solidFill>
            </a:endParaRPr>
          </a:p>
        </p:txBody>
      </p:sp>
      <p:pic>
        <p:nvPicPr>
          <p:cNvPr descr="ÐÐ°ÑÑÐ¸Ð½ÐºÐ¸ Ð¿Ð¾ Ð·Ð°Ð¿ÑÐ¾ÑÑ ÐÐ´ÑÐ²Ð°Ð½ÑÐ¸Ðº" id="11266" name="Picture 2"/>
          <p:cNvPicPr>
            <a:picLocks noChangeArrowheads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85720" y="276768"/>
            <a:ext cx="8572560" cy="5223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857868"/>
            <a:ext cx="8786874" cy="10001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«Кто здесь? Отзовись!» — говорит девушка и слышит голос: «Засвети лучину. Увидишь!». Засветила лучину девица-краса, перекрестилась на образа и видит — лежит на печи старушка, плачет. 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42" name="Picture 2" descr="ÐÐ°ÑÑÐ¸Ð½ÐºÐ¸ Ð¿Ð¾ Ð·Ð°Ð¿ÑÐ¾ÑÑ ÐÐ´ÑÐ²Ð°Ð½ÑÐ¸Ð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214290"/>
            <a:ext cx="8429685" cy="5597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ÐÐ¾ÑÐ¾Ð¶ÐµÐµ Ð¸Ð·Ð¾Ð±ÑÐ°Ð¶ÐµÐ½Ð¸Ðµ" id="5" name="Picture 6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42844" y="5857868"/>
            <a:ext cx="8786874" cy="1000132"/>
          </a:xfrm>
        </p:spPr>
        <p:txBody>
          <a:bodyPr>
            <a:normAutofit lnSpcReduction="10000"/>
          </a:bodyPr>
          <a:lstStyle/>
          <a:p>
            <a:pPr algn="just"/>
            <a:r>
              <a:rPr dirty="0" lang="ru-RU" smtClean="0" sz="2000">
                <a:solidFill>
                  <a:schemeClr val="tx1"/>
                </a:solidFill>
              </a:rPr>
              <a:t>«Спасибо тебе, что зашла ко мне,— говорит старушка. — Тебя Господь послал, чтоб я не умерла и с собой мудрость жизни не унесла. Паутину смахни, печь затопи, водицы принеси, меня напои. </a:t>
            </a:r>
            <a:endParaRPr dirty="0" lang="ru-RU" sz="2400">
              <a:solidFill>
                <a:schemeClr val="tx1"/>
              </a:solidFill>
            </a:endParaRPr>
          </a:p>
        </p:txBody>
      </p:sp>
      <p:pic>
        <p:nvPicPr>
          <p:cNvPr descr="ÐÐ°ÑÑÐ¸Ð½ÐºÐ¸ Ð¿Ð¾ Ð·Ð°Ð¿ÑÐ¾ÑÑ ÐÐ´ÑÐ²Ð°Ð½ÑÐ¸Ðº" id="9224" name="Picture 8"/>
          <p:cNvPicPr>
            <a:picLocks noChangeArrowheads="1" noChangeAspect="1"/>
          </p:cNvPicPr>
          <p:nvPr/>
        </p:nvPicPr>
        <p:blipFill>
          <a:blip r:embed="rId3"/>
          <a:srcRect r="15"/>
          <a:stretch>
            <a:fillRect/>
          </a:stretch>
        </p:blipFill>
        <p:spPr bwMode="auto">
          <a:xfrm>
            <a:off x="285720" y="277436"/>
            <a:ext cx="8572560" cy="5437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ÐÐ¾ÑÐ¾Ð¶ÐµÐµ Ð¸Ð·Ð¾Ð±ÑÐ°Ð¶ÐµÐ½Ð¸Ðµ" id="5" name="Picture 6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42844" y="5857868"/>
            <a:ext cx="8786874" cy="1000132"/>
          </a:xfrm>
        </p:spPr>
        <p:txBody>
          <a:bodyPr>
            <a:normAutofit lnSpcReduction="10000"/>
          </a:bodyPr>
          <a:lstStyle/>
          <a:p>
            <a:pPr algn="just"/>
            <a:r>
              <a:rPr dirty="0" lang="ru-RU" smtClean="0" sz="2000">
                <a:solidFill>
                  <a:schemeClr val="tx1"/>
                </a:solidFill>
              </a:rPr>
              <a:t>У забора травы нарви с золотой головкой, листья в воду положи да меня накорми. Корешки два раза отвари да мне подай. У меня боль в груди пройдет, сердце успокоится. Соком ноги помажь, опухоль сгони». </a:t>
            </a:r>
            <a:endParaRPr dirty="0" lang="ru-RU" sz="2400">
              <a:solidFill>
                <a:schemeClr val="tx1"/>
              </a:solidFill>
            </a:endParaRPr>
          </a:p>
        </p:txBody>
      </p:sp>
      <p:pic>
        <p:nvPicPr>
          <p:cNvPr descr="ÐÐ°ÑÑÐ¸Ð½ÐºÐ¸ Ð¿Ð¾ Ð·Ð°Ð¿ÑÐ¾ÑÑ ÐÐ´ÑÐ²Ð°Ð½ÑÐ¸Ðº" id="8194" name="Picture 2"/>
          <p:cNvPicPr>
            <a:picLocks noChangeArrowheads="1" noChangeAspect="1"/>
          </p:cNvPicPr>
          <p:nvPr/>
        </p:nvPicPr>
        <p:blipFill>
          <a:blip r:embed="rId3"/>
          <a:srcRect b="45"/>
          <a:stretch>
            <a:fillRect/>
          </a:stretch>
        </p:blipFill>
        <p:spPr bwMode="auto">
          <a:xfrm>
            <a:off x="285720" y="142852"/>
            <a:ext cx="8572560" cy="5648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ÐÐ¾ÑÐ¾Ð¶ÐµÐµ Ð¸Ð·Ð¾Ð±ÑÐ°Ð¶ÐµÐ½Ð¸Ðµ" id="5" name="Picture 6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42844" y="5500702"/>
            <a:ext cx="8786874" cy="1357298"/>
          </a:xfrm>
        </p:spPr>
        <p:txBody>
          <a:bodyPr>
            <a:normAutofit/>
          </a:bodyPr>
          <a:lstStyle/>
          <a:p>
            <a:pPr algn="just"/>
            <a:r>
              <a:rPr dirty="0" lang="ru-RU" smtClean="0" sz="2000">
                <a:solidFill>
                  <a:schemeClr val="tx1"/>
                </a:solidFill>
              </a:rPr>
              <a:t>Сделала все девушка-красавица так, как велела старушка: напоила ее отваром корней, отмоченными в воде листьями, смазала соком опухшие ноги. И старушка ожила, повеселела и  наказала, чтоб не только сама  девушка про эту чудодейственную травку запомнила, но и другим о ней поведала.</a:t>
            </a:r>
            <a:endParaRPr dirty="0" lang="ru-RU" sz="2400">
              <a:solidFill>
                <a:schemeClr val="tx1"/>
              </a:solidFill>
            </a:endParaRPr>
          </a:p>
        </p:txBody>
      </p:sp>
      <p:pic>
        <p:nvPicPr>
          <p:cNvPr descr="ÐÐ°ÑÑÐ¸Ð½ÐºÐ¸ Ð¿Ð¾ Ð·Ð°Ð¿ÑÐ¾ÑÑ ÐÐ´ÑÐ²Ð°Ð½ÑÐ¸Ðº" id="7170" name="Picture 2"/>
          <p:cNvPicPr>
            <a:picLocks noChangeArrowheads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85720" y="283592"/>
            <a:ext cx="8572560" cy="5217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397</Words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Легенды о цветах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Легенды о цветах </dc:title>
  <dc:creator>ASUS</dc:creator>
  <cp:lastModifiedBy>ASUS</cp:lastModifiedBy>
  <cp:revision>9</cp:revision>
  <dcterms:created xsi:type="dcterms:W3CDTF">2019-07-07T04:54:36Z</dcterms:created>
  <dcterms:modified xsi:type="dcterms:W3CDTF">2019-07-19T03:20:04Z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1019173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