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739F-28FF-47A7-9212-433EEC6E016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FDA50-32E1-4C2A-BA3C-AFF6F4ADF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«Возрастные этапы речевого развития </a:t>
            </a:r>
            <a:r>
              <a:rPr lang="ru-RU" dirty="0" smtClean="0"/>
              <a:t>дошкольников».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учитель –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логопед</a:t>
            </a: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Пантюхова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Т.В.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1582341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4-5 лет     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Употребляют существительные, обозначающие профессии; глаголы, обозначающие трудовые действия; определяют и называют местоположение предмета (слева, справа, между, около, рядом),     время суток, характеризуют состояние и настроение людей; используют существительные, обозначающие названия частей и   деталей   предметов; прилагательные, обозначающие свойства; наиболее употребительные глаголы, наречия, предлоги.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861048"/>
            <a:ext cx="302433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1484784"/>
            <a:ext cx="6264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5-6 лет     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Употребляют существительные, обозначающие названия   профессий; прилагательные,   обозначающие   признаки предметов; наречия, характеризующие отношение людей к труду; глаголы,   характеризующие трудовую деятельность людей; слова со сходным значением, с обобщающим значением. Прилагательные, существительные, глаголы, наречия, предлоги употребляют правильно и точно по смыслу.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05064"/>
            <a:ext cx="396043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19672" y="1556792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6-7 лет     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Расширяется запас слов, обозначающих названия предметов, действий,  признаков. Используют в речи синонимы, антонимы,   существительные с обобщающим значением. Употребляют     разные части речи точно по смыслу.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3888431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1556792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Развитие связной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3-4 года     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Односложно отвечают   на    вопросы взрослого при рассматривании  предметов,  картин, иллюстраций;    повторяют за взрослым рассказ из 3 — 4-х предложений,   составленный об игрушке или по содержанию картины; участвуют в драматизации отрывков  из знакомых сказок.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3016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1556791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4-5 лет     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Пересказывают небольшие рассказы и сказки, знакомые       и вновь прочитанные, составляют небольшие рассказы о предмете по содержанию сюжетной картины, совершенствуется диалогическая речь. Поддерживают     беседу: правильно    по форме и содержанию  задают вопросы, отвечают  на поставленные вопросы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3284983"/>
            <a:ext cx="3219996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443841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5-6 лет     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 Совершенствуется диалогическая и монологическая речь. Поддерживают    непринужденную беседу, задают вопросы, правильно отвечают на    них. Развивается умение связно, последовательно пересказывать небольшие литературные произведения    без    помощи взрослого, самостоятельно составлять небольшие рассказы о предмете, по картине, по набору картинок, по плану, образцу, из личного и коллективного опыта, передавая хорошо знакомые события; небольшие рассказы творческого характера.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933056"/>
            <a:ext cx="410445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1412776"/>
            <a:ext cx="66967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6-7 лет     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Совершенствуется диалогическая и монологическая речь. Закрепляется умение отвечать на вопросы и задавать их, формируется культура речевого общения. Ребенок самостоятельно,    выразительно, без повторов передает содержание литературных  текстов,  используя различные средства   выразительности. Дальнейшее развитие получает умение составлять рассказы о предмете  по картине, серии сюжетных картинок, умение составлять небольшие рассказы  из личного опыта, рассказы творческого характера и небольшие сказки.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Малышу нужно слышать от взрослых правильную речь. Жизнь ребёнка должна быть богатой на впечатления. Его надо постоянно удивлять, что-то показывать, рассказывать. </a:t>
            </a:r>
            <a:r>
              <a:rPr lang="ru-RU"/>
              <a:t>У малыша будет развиваться кругозор, он захочет выражать свои эмоции.</a:t>
            </a:r>
          </a:p>
        </p:txBody>
      </p:sp>
      <p:pic>
        <p:nvPicPr>
          <p:cNvPr id="16386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2564904"/>
            <a:ext cx="3790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1700808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 Н. Леонтьев устанавливает четыре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становлении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1-й — подготовительный — до одного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2-й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преддошкольный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первоначального овладения языком — до 3 лет;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3-й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дошкольный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до 7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4-й — школьный.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1196751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Задачи речевого развития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Психоречевое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ребенка происходит, прежде всего, в силу закономерных процессов созревания организма и становления личности. Все, чем неосознанно руководствуется малыш, познавая мир, — это его потребности. Взрослые же прекрасно понимают, что ребенок должен за несколько лет осилить немалый путь в развитии речи. К тому времени, когда наступит пора идти в школу, дошкольнику необходимо: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Знать и использовать много слов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Понятно и связно говорить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Используя речь, получать различную познавательную информацию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Общаться со сверстниками и взрослыми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Перечисленные задачи – самые важные в речевом развитии детей дошкольного возраста. Они решаются постепенно на каждом возрастном этапе.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484784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Нормы развития речи у дошкольника от 3 до 7 лет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исследований речи дошкольников дают возможность установить усредненные показатели. Рассмотрим, какие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уровни речевого развития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предполагаются на каждом возрастном этапе – у младших, средних и старших дошкольников. Для удобства представим данные в таблице.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Таблица.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Ориентировочные нормы речевого развития детей дошкольного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7" y="1052736"/>
          <a:ext cx="6120681" cy="4811311"/>
        </p:xfrm>
        <a:graphic>
          <a:graphicData uri="http://schemas.openxmlformats.org/drawingml/2006/table">
            <a:tbl>
              <a:tblPr/>
              <a:tblGrid>
                <a:gridCol w="926060"/>
                <a:gridCol w="1229925"/>
                <a:gridCol w="3964696"/>
              </a:tblGrid>
              <a:tr h="285395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A08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Словарный запас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204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4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4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8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Уровень развития речи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E04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4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4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6B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</a:tr>
              <a:tr h="1327439"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3-4 года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A0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8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 1900 слов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108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6B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8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8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Речь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ситуативна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 с использованием неопределенных форм </a:t>
                      </a:r>
                      <a:r>
                        <a:rPr lang="ru-RU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там, такой.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Составляет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простые предложения. Использует глаголы, существительные и местоимения (часто указательные </a:t>
                      </a:r>
                      <a:r>
                        <a:rPr lang="ru-RU" sz="1100" i="1" dirty="0">
                          <a:latin typeface="Times New Roman" pitchFamily="18" charset="0"/>
                          <a:cs typeface="Times New Roman" pitchFamily="18" charset="0"/>
                        </a:rPr>
                        <a:t>этот, тот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Произношение: смягчает звучание, не выговаривает звук Р, реже –Л, К, Г. заменяет шипящие на свистящие.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206B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6B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6B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1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</a:tr>
              <a:tr h="1871038"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4-5,5 лет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A08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8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2000-2500 слов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F08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1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8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Расширяет использование прилагательных. </a:t>
                      </a: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Буквально понимает значение слова. Интересуется звучанием слова, сочиняет рифмы и новые созвучные слова.</a:t>
                      </a: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Использует уменьшительные суффиксы.</a:t>
                      </a: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Использует союзы </a:t>
                      </a:r>
                      <a:r>
                        <a:rPr lang="ru-RU" sz="1100" i="1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sz="1100" i="1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sz="1100" i="1" dirty="0">
                          <a:latin typeface="Times New Roman" pitchFamily="18" charset="0"/>
                          <a:cs typeface="Times New Roman" pitchFamily="18" charset="0"/>
                        </a:rPr>
                        <a:t>но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а также подчиненные </a:t>
                      </a:r>
                      <a:r>
                        <a:rPr lang="ru-RU" sz="1100" i="1" dirty="0">
                          <a:latin typeface="Times New Roman" pitchFamily="18" charset="0"/>
                          <a:cs typeface="Times New Roman" pitchFamily="18" charset="0"/>
                        </a:rPr>
                        <a:t>что, когда, потому что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Выражает количественные и качественные отношения: </a:t>
                      </a:r>
                      <a:r>
                        <a:rPr lang="ru-RU" sz="1100" i="1" dirty="0" err="1">
                          <a:latin typeface="Times New Roman" pitchFamily="18" charset="0"/>
                          <a:cs typeface="Times New Roman" pitchFamily="18" charset="0"/>
                        </a:rPr>
                        <a:t>много-мало</a:t>
                      </a:r>
                      <a:r>
                        <a:rPr lang="ru-RU" sz="11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i="1" dirty="0" err="1">
                          <a:latin typeface="Times New Roman" pitchFamily="18" charset="0"/>
                          <a:cs typeface="Times New Roman" pitchFamily="18" charset="0"/>
                        </a:rPr>
                        <a:t>высокий-низкий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Произношение: преодолевает смягчение, осваивает почти все звуки, частично справляется с произношением Р.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C01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1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1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</a:tr>
              <a:tr h="1327439"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5,5-7 лет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708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8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C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до 4000 слов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D08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F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Речь связная и развернутая. </a:t>
                      </a: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Составляет сообщения из нескольких предложений, объединенных общим смыслом.</a:t>
                      </a: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Правильно строит предложения с точки зрения грамматики. Видоизменяет слова при помощи суффиксов.</a:t>
                      </a: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Осваивает склонение существительных и спряжение глаголов.</a:t>
                      </a:r>
                    </a:p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Звукопроизношение должно быть правильным.</a:t>
                      </a:r>
                    </a:p>
                  </a:txBody>
                  <a:tcPr marL="27312" marR="27312" marT="27312" marB="27312">
                    <a:lnL w="9525" cap="flat" cmpd="sng" algn="ctr">
                      <a:solidFill>
                        <a:srgbClr val="006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27584" y="-683496"/>
            <a:ext cx="6768416" cy="665714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Становление речи ребенка от 3 до 4 лет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С каким речевым багажом дети входят в дошкольный возрастной период? Они знают уже более 1,5 тысячи слов. В их высказываниях встречаются практически все части речи с преобладанием глаголов и существительных.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Ребенок уже не довольствуется показом действий, а стремится их описать и объяснить словами. Речь в 3-4 года еще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аграмматична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. Отдельные слова объединяются неуклюже, отражая исключительно интерес, потребность и желание ребенка. Никакой логики и умозаключений на этом этапе не прослеживается. Предложения простые и короткие.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Мышление ребенка еще сильно привязано к наглядной ситуации и основывается на сиюминутных впечатлениях. Поэтому его речь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ситуативна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. Это значит, что без внешних подсказок в виде окружающих предметов или явлений, сложно понять, о чем говорит малыш.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Фонематический слух ребенка уже сформирован, но многие звуки еще не даются в произношении по причине сложной артикуляции. Особенно трудно справляться со словами, где идут подряд несколько согласных звуков. Дети такие сложные моменты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искажают или вообще пропускают.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43608" y="1214901"/>
            <a:ext cx="7056784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речевых навыков у детей от 4 до 5 лет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Дошкольник в 4 года оперирует значительным запасом слов, активно использует простые предложения. В некоторых звукосочетаниях удается произносить шипящие, но произношение еще неустойчивое. Ребенок настойчиво повторяет, если окружающие не могут сообразить, о чем он говорит.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Формируется ориентировка на звучание слова. Дети начинают придумывать лишенные смысла слова, но так, чтобы получалась забавная рифма: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кашка-малашка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котенок-потенок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Такое желание выискивать речевые аналогии называют словотворчеством. Оно постепенно активизируется, начиная с 3-х лет, и наиболее ярко проявляется к 4,5-5 годам. Это оригинальная практика, которая помогает ребенку в процессе экспериментирования многое познать в родном языке. Появление словотворчества – признак того, что у дошкольника наступает первичное овладение грамотой.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К 5-ти годам грамматический строй речи в высказываниях приобретает новый уровень. Дошкольник составляет сложноподчиненные предложения, учитывает порядок следования слов, употребляет слова в соответствующих падежах, изменяет по родам и числам.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Но выделяются еще далеко не все грамматические формы. Даже пятилетки, не задумываясь, могут употребить «я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высокее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 Коли», «мой карандаш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тонкее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17381"/>
                </a:solidFill>
                <a:effectLst/>
                <a:latin typeface="Times New Roman" pitchFamily="18" charset="0"/>
                <a:cs typeface="Times New Roman" pitchFamily="18" charset="0"/>
              </a:rPr>
              <a:t>» и другие подобные высказывания.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71600" y="155483"/>
            <a:ext cx="6912768" cy="5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29292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Особенности развития речи дошкольника 5-7 лет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Речевые навыки поднимаются на новый уровень в старшем дошкольном возрасте, когда на смену ситуативным простым предложениям постепенно приходит связная речь.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Связной или контекстной называют такую речь, которая связана смысловым содержанием. Это содержание довольно полно раскрывает мысль или намерение говорящего, а мысль выражается последовательно и правильно построенными предложениями.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Познавательно речевое развитие старших дошкольников позволяет им излагать свои мысли понятным языком. В этом возрасте дети говорят, ориентируясь на слушателя.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6-летка осваивает речевое планирование. Если ранее слова сопровождали действие или шли за ними, то в старшем дошкольном возрасте они выходят на первый план. Дошкольник сначала продумывает и рассказывает, что он намеревается сделать.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Важным достижением является появление речевых форм деятельности. Старший дошкольник воспринимает как деятельность слушание, рассказывание, чтение, рассуждения.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фоны\1614805243_223-p-fon-dlya-prezentatsii-detskii-sad-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47664" y="1268760"/>
            <a:ext cx="5904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Развитие словаря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3-4 года      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Различают и называют части предметов, их качества (величину, цвет, форму, материал), некоторые сходные по назначению предметы (туфли – ботинки), понимают обобщающие слова: игрушки, одежда, обувь, посуда, мебель.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3212975"/>
            <a:ext cx="3888431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645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«Возрастные этапы речевого развития дошкольников».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«Возрастные этапы речевого развития дошкольников.</dc:title>
  <dc:creator>USER</dc:creator>
  <cp:lastModifiedBy>USER</cp:lastModifiedBy>
  <cp:revision>41</cp:revision>
  <dcterms:created xsi:type="dcterms:W3CDTF">2023-03-30T16:56:25Z</dcterms:created>
  <dcterms:modified xsi:type="dcterms:W3CDTF">2023-04-19T19:07:22Z</dcterms:modified>
</cp:coreProperties>
</file>