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9" r:id="rId8"/>
    <p:sldId id="270" r:id="rId9"/>
    <p:sldId id="261" r:id="rId10"/>
    <p:sldId id="271" r:id="rId11"/>
    <p:sldId id="262" r:id="rId12"/>
    <p:sldId id="272" r:id="rId13"/>
    <p:sldId id="273" r:id="rId14"/>
    <p:sldId id="263" r:id="rId15"/>
    <p:sldId id="274" r:id="rId16"/>
    <p:sldId id="264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-90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20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2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1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068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745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72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88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1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35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00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78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1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6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53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2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04FD-6EC1-491D-8587-2BEDBF669742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D27E54-BB04-4FA8-8ED1-CB0C936FA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32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основ финансовой грамотности у дошкольников».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2f8/000f4537-2b5c0a77/hello_html_mcc5bc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456" y="3938155"/>
            <a:ext cx="3057553" cy="23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41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77983"/>
            <a:ext cx="8596668" cy="6442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я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05345"/>
            <a:ext cx="8596668" cy="42291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детей о предметах труда людей разных профессий.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Материалы: шапочки с изображениями людей разных профессий (Повар, Портной, Художник, Учитель, Врач…) и карточки с изображениями орудий труда (швейная машина, указка, станок, шприц, краски, кастрюля) по 4 к каждой профессии.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 игры: водящий-взрослый надевает на голову игрокам шапочки с изображением профессий так, чтобы игроки не видели, кто они. Затем игроки, не глядя, берут по 4 карточки с изображениями орудий труда и отдают тому, кому они необходимы. Игроки должны угадать свою профессию. После этого можно предложить каждому из играющих показать, как они выполняют свою работу (построить дом из кубиков, заплести куклу…), а также получить зарплату (медальки, жетоны, деньги)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037" y="5434445"/>
            <a:ext cx="1891826" cy="12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85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2281"/>
            <a:ext cx="10515600" cy="623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«Деньги, цена (стоимость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40427"/>
            <a:ext cx="10515600" cy="47492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 детей с деньгами разных стран и сформировать отношение к деньгам как к части культуры каждой страны;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начала разумного поведения в жизненных ситуациях, связанных с деньгами, насущными потребностями семьи (воспитание разумного финансового поведения);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представление о том, что деньгами оплачивают результаты труда людей, деньги являются средством и условием материального благополучия, достатка в жизни людей.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250" y="5004137"/>
            <a:ext cx="2528559" cy="16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8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87604"/>
            <a:ext cx="8596668" cy="572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Размен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059874"/>
            <a:ext cx="8596668" cy="432797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научить считать деньги.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 материалы: монеты и купюры разных номиналов.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участников: 1-5.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</a:t>
            </a:r>
          </a:p>
          <a:p>
            <a:pPr algn="just"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Выдайте детям мелкие монеты, по 2-3 десятка каждому. А себе оставьте несколько банкнот разного номинала. Это игра-соревнование. Кто из игроков быстрее разменяет выложенную вами банкноту мелочью, тому банкнота и достается. В конце игры считаем   суммы выигрышей.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709" y="4609432"/>
            <a:ext cx="2678609" cy="17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23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69396"/>
            <a:ext cx="8596668" cy="44757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«Семейный бюджет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299" y="623455"/>
            <a:ext cx="9079728" cy="5974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Формирование знаний детей о расходах семьи.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многообразием потребностей человека,  научить определять разницу между «хочу» и «надо»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развивать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кругозор и познавательный интерес.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воспитывать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социально-нравственные качества: бережливость, рачительность, смекалку, трудолюбие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Атрибуты: 4 большие карточки и 12 маленьких карточек.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Ход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играют от 3-4 игроков. Выбирают ведущего. Ведущий раздает   карточки с названием расходов, а   карточки с изображением расходов кладет перед собой лицевой стороной вниз.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Дисциплинарные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кричать, слушать ведущего.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Игровые действия: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ведущий берет любую   карточку с изображением расходов и показывает ее. Если она подходит к карточке с названием расхода игрока, игрок забирает ее себе. И так до тех пор, пока не соберутся карточки игроков.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выигрывает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тот, кто первый и правильно соберёт свои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карточки.</a:t>
            </a:r>
          </a:p>
          <a:p>
            <a:pPr marL="171450" indent="-17145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играют от 2-4 игроков. Все   карточки с изображением расходов кладут перед собой лицевой стороной вниз в центре стола.  Остальные карточки с изображением названием расхода забирают себе.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Дисциплинарные правила: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 кричать, соблюдать очередность хода.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Игровые действия: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участники игры определяют очередность хода. Первый игрок берет любую   карточку с изображением расхода и переворачивает ее. Если она подходит к его карточке, игрок забирает ее себе.  Если маленькая карточка не подходит, игрок кладет ее на место лицевой стороной вниз. В игру вступает следующий игрок.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выигрывает тот, кто первый и правильно соберёт свою карточку.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6259" y="2743200"/>
            <a:ext cx="1387682" cy="9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72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40" y="498763"/>
            <a:ext cx="9361633" cy="71697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«Реклама: желания и возможности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6768" y="1319645"/>
            <a:ext cx="9444759" cy="4790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представление о рекламе, ее назначении;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поощрять объективное отношение детей к рекламе;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развивать у детей способность различать рекламные уловки;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умения отличать собственные потребности от навязанных рекламой;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умения детей правильно определять свои финансовые возможности (прежде чем купить, подумай, хватит ли денег на все, что хочется).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972" y="5122718"/>
            <a:ext cx="2250831" cy="14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50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22687"/>
            <a:ext cx="8596668" cy="7385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«Рекламный агент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48245"/>
            <a:ext cx="8596668" cy="38396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Молочный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решил расширить ассортимент своей продукции. К лету они планируют начать выпуск двух новых сортов мороженого МОЛОЧНОЕ и ШОКОЛАДНОЕ. Придумайте слоган к рекламе мороженого.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6072" y="3821940"/>
            <a:ext cx="3352173" cy="21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11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32" y="467592"/>
            <a:ext cx="9278505" cy="602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«Полезные навыки и привычки в быту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459" y="1246909"/>
            <a:ext cx="10515600" cy="46557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формировать представление о том, что к вещам надо относиться с уважением, поскольку они сделаны руками людей, в них вложен труд, старание, любовь;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у детей навыки и привычки культурного взаимодействия с окружающим вещным миром, бережного отношения к вещам;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 у детей способность делать осознанный выбор между удовлетворением сиюминутных и долгосрочных, материальных и духовных, эгоистических и альтруистических потребностей;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дать детям представление о творческом поиске лучшего решения (либо компромисса) в спорных ситуациях, в ситуациях трудного нравственного выбора и др.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956" y="5095919"/>
            <a:ext cx="2476605" cy="16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84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518" y="779318"/>
            <a:ext cx="79074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«Нажить много денег — храбрость, сохранить их — мудрость, а умело расходовать — искусство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Авербах Бертольд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поможем детям овладеть искусством управления деньгами.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752" y="2545773"/>
            <a:ext cx="29769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71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321" y="465427"/>
            <a:ext cx="4790728" cy="229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7275" y="2190307"/>
            <a:ext cx="3835407" cy="2808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381" y="3857225"/>
            <a:ext cx="4883392" cy="22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168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52" y="16694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752" y="3166918"/>
            <a:ext cx="4278068" cy="27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84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5246"/>
            <a:ext cx="9144000" cy="5715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цене денег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845" y="976746"/>
            <a:ext cx="9362209" cy="52681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Жила-была семья зажиточного купца: отец, мать и сын. Сын жил на всем готовом, в достатке и в сытости. И когда подрос, отец послал его искать работу, чтобы он учился быть хозяином и зарабатывать деньги для себя, для семьи и для дома. Но сын был ленив, и не понимал зачем ему работать, когда он всегда может взять денег у матери. Да и крестьянского труда он чурался, ибо считал себя высших кровей. И вот проходил целый день, но работу по душе не нашел. Мать пожалела сына и дала ему немного денег, чтобы он отнес их отцу. Радостный сын побежал к отцу и отдал ему деньги. Но отец сказал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 ты заработал эти деньги - и бросил их в горящий очаг. Сын удивился тому, как догадлив отец, но ничего не сказал.</a:t>
            </a:r>
          </a:p>
          <a:p>
            <a:pPr algn="l">
              <a:spcBef>
                <a:spcPts val="0"/>
              </a:spcBef>
            </a:pP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 всё повторилось.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"Откуда же он знает?" думал про себя сын..."Возможно эти деньги достаются мне слишком быстро или это потому, что я все время на виду у отца?"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Тогда сын взял у матери все накопления и ушел далеко. Жил целый месяц неизвестно где и вернувшись с остатком суммы, отдал его отцу. Но отец вновь ответил: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Ты не зарабатывал эти деньги! - и бросил их в костер.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Сын был раздосадован и не понимал что происходит. У матери денег больше не было, и сын пошел искать любую работу лишь бы прожить. Один кузнец согласился взять его помощником. Неделю он помогал раздувать мастеру меха в кузне, натер себе кровяные мозоли, а заработал лишь пару медных пятаков. И когда пришел домой, валился с ног от усталости.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Вот, возьми, я заработал их сам! - бросил он на стол отцу деньги.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Отец молча взял монеты и...снова бросил их в огонь.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Ты что творишь? – возопил юноша и голыми руками полез доставать деньги из горячих углей.</a:t>
            </a:r>
          </a:p>
          <a:p>
            <a:pPr algn="l">
              <a:spcBef>
                <a:spcPts val="0"/>
              </a:spcBef>
            </a:pP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тут отец ответил:</a:t>
            </a:r>
            <a:b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Вот теперь я вижу, что эти деньги ты заработал сам.</a:t>
            </a:r>
          </a:p>
          <a:p>
            <a:pPr algn="l"/>
            <a:endParaRPr lang="ru-RU" sz="1400" dirty="0"/>
          </a:p>
        </p:txBody>
      </p:sp>
      <p:pic>
        <p:nvPicPr>
          <p:cNvPr id="14340" name="Picture 4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736" y="5599402"/>
            <a:ext cx="1662546" cy="10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37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35182" y="488373"/>
            <a:ext cx="8219209" cy="443691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финансовой грамотности официально признано одной из важнейших задач образовательного процесса начиная с дошкольного возраста. Об этом свидетельствует Распоряжение Правительства РФ от 25 сентября 2017 г. № 2039-р «Об утверждении Стратегии повышения финансовой грамотности в Российской Федерации на 2017 — 2023 гг.»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vk.vkfaces.com/845421/v845421597/1e3bf3/ePvaqh_KKv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149" y="4925290"/>
            <a:ext cx="2940915" cy="19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6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464" y="571499"/>
            <a:ext cx="9144000" cy="87283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это…</a:t>
            </a:r>
            <a:endParaRPr lang="ru-RU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427" y="1620981"/>
            <a:ext cx="9144000" cy="41875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под финансовой грамотностью понимаются воспитание у ребенка бережливости, деловитости и рационального поведения в отношении простых обменных операций, здоровой ценностной оценки любых результатов труда, будь то товары или деньги, а также формирование 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решения.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помогает понять, что мгновенное удовлетворение от быстрой покупки — ничто, по сравнению с эмоциями от достижения крупной цели.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264" y="5413176"/>
            <a:ext cx="2044227" cy="13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3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213447"/>
            <a:ext cx="10515600" cy="825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приобщения дошкольников к экономике: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46909"/>
            <a:ext cx="8790132" cy="48427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к осознанности и волевой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саморегуляции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ктивное освоение детьми пяти-шести лет мира социальных явлений, выработка ребенком собственного понимания и отношения к ним, формирование ориентации на оценочное отношение взрослых через призму конкретной деятельности.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тановление и развитие способности к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децентрации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готовности ставить себя на место другого человека и видеть вещи с его позиции, учитывая не только свою, но и чужую точку зрения.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486" y="4632540"/>
            <a:ext cx="2938527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96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05" y="701820"/>
            <a:ext cx="8790132" cy="700953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«Потребности»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37855"/>
            <a:ext cx="9579841" cy="45517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знакомить с экономической категорией «потребность»;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расширять представления детей о множестве потребностей, жизненно важных для людей, об экономических потребностях, о товарах и услугах, в которых нуждаются люди;</a:t>
            </a:r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творческие способности и воображения детей, их способность участвовать в дискуссиях, учить выслушивать мнения других, вежливо отстаивать свою точку зрения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792" y="244498"/>
            <a:ext cx="1985345" cy="12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53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5" y="674641"/>
            <a:ext cx="8596668" cy="7385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«Груша-яблоко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335" y="1579418"/>
            <a:ext cx="8596668" cy="380843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научить считать деньги и ресурсы.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бумага, карандаши, ножницы.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нарисовать на одной стороне бумаги грушу. Когда рисунок закончен, предложите нарисовать на оборотной стороне листа яблоко. Когда завершены оба рисунка, дайте ребенку в руки ножницы и попросите вырезать для вас и грушу, и яблоко. Увидев замешательство, объясните, что, конечно, это невозможно. Потому что лист бумаги один, и если мы изначально хотели вырезать два рисунка, необходимо было заранее спланировать место на бумаге.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с деньгами: их нужно планировать заранее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8508" y="4655127"/>
            <a:ext cx="2792005" cy="18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0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47377"/>
            <a:ext cx="8596668" cy="66578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«Надо» и «хочу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27464"/>
            <a:ext cx="8596668" cy="3860384"/>
          </a:xfrm>
        </p:spPr>
        <p:txBody>
          <a:bodyPr>
            <a:noAutofit/>
          </a:bodyPr>
          <a:lstStyle/>
          <a:p>
            <a:pPr marR="269240" indent="450850" algn="just">
              <a:lnSpc>
                <a:spcPct val="107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формирование умения у детей разделять реальные потребности и свои желания.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240" indent="450850" algn="just">
              <a:lnSpc>
                <a:spcPct val="107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умение определять реальные потребности в приобретении определенных товаров.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том, что желание и реальная потребность не совпадают.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69240" lvl="0" indent="-342900" algn="just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том, что на товары, которые хочется приобрести, но без которых мы можем обойтись, можно откладывать, «копить».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 ребенку предлагаются карточки, которые необходимо разделить на две категории «надо» и «хочу». Обсудите выбор ребенка, расскажите, как товары из одной категории переходят в другую в зависимости от возможностей (например, любая новая одежда переходит в категорию «хочу», если старая еще по размеру и в хорошем состоянии).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3463" y="5387848"/>
            <a:ext cx="2093295" cy="13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824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40327"/>
            <a:ext cx="9205768" cy="63384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«Труд - продукт (товар/услуга)»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288474"/>
            <a:ext cx="10515600" cy="428105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задачи: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формировать представления о содержании деятельности людей некоторых новых и известных профессий, предпочитая профессии родителей детей данной группы детского сада;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учить уважать людей, умеющих трудиться и честно зарабатывать деньги;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поощрять желание и стремление детей быть занятыми полезной деятельностью, помогать взрослым;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 стимулировать деятельность «по интересам», проявление творчества и изобретательности.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036" y="4999551"/>
            <a:ext cx="2328245" cy="151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40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820</Words>
  <Application>Microsoft Office PowerPoint</Application>
  <PresentationFormat>Произвольный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     МАСТЕР – КЛАСС  «Формирование основ финансовой грамотности у дошкольников».  </vt:lpstr>
      <vt:lpstr>Притча о цене денег</vt:lpstr>
      <vt:lpstr>Слайд 3</vt:lpstr>
      <vt:lpstr>Финансовая грамотность – это…</vt:lpstr>
      <vt:lpstr>Предпосылки для приобщения дошкольников к экономике:</vt:lpstr>
      <vt:lpstr>Блок «Потребности»</vt:lpstr>
      <vt:lpstr>«Груша-яблоко».</vt:lpstr>
      <vt:lpstr>«Надо» и «хочу».</vt:lpstr>
      <vt:lpstr>Блок «Труд - продукт (товар/услуга)»</vt:lpstr>
      <vt:lpstr>«Кто я?»</vt:lpstr>
      <vt:lpstr>Блок «Деньги, цена (стоимость)».</vt:lpstr>
      <vt:lpstr>«Размен»</vt:lpstr>
      <vt:lpstr>«Семейный бюджет»</vt:lpstr>
      <vt:lpstr>Блок «Реклама: желания и возможности».</vt:lpstr>
      <vt:lpstr>«Рекламный агент»</vt:lpstr>
      <vt:lpstr>Блок «Полезные навыки и привычки в быту».</vt:lpstr>
      <vt:lpstr>Слайд 17</vt:lpstr>
      <vt:lpstr>Слайд 18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о цене денег</dc:title>
  <dc:creator>Марина</dc:creator>
  <cp:lastModifiedBy>User</cp:lastModifiedBy>
  <cp:revision>29</cp:revision>
  <dcterms:created xsi:type="dcterms:W3CDTF">2020-11-07T19:09:51Z</dcterms:created>
  <dcterms:modified xsi:type="dcterms:W3CDTF">2022-02-24T07:38:27Z</dcterms:modified>
</cp:coreProperties>
</file>