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72" r:id="rId4"/>
    <p:sldId id="261" r:id="rId5"/>
    <p:sldId id="265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52" d="100"/>
          <a:sy n="52" d="100"/>
        </p:scale>
        <p:origin x="-84" y="-2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48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407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110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1534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1408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0780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3208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065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5335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1401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82B7-2C91-46F1-8B72-9BAC1457F307}" type="datetimeFigureOut">
              <a:rPr lang="ru-RU" smtClean="0"/>
              <a:pPr/>
              <a:t>03.03.2022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C40EE-61CA-4143-9F8D-65C6E576D0C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30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08" t="6045" r="37997"/>
          <a:stretch/>
        </p:blipFill>
        <p:spPr>
          <a:xfrm>
            <a:off x="392947" y="402336"/>
            <a:ext cx="4983725" cy="589855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376672" y="402336"/>
            <a:ext cx="6693408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ПО ФИНАНСОВОЙ ГРАМОТНОСТИ ДОШКОЛЬНИКОВ</a:t>
            </a:r>
          </a:p>
          <a:p>
            <a:pPr algn="ctr"/>
            <a:r>
              <a:rPr lang="ru-RU" sz="4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5-7 ЛЕТ</a:t>
            </a:r>
            <a:endParaRPr lang="ru-RU" sz="4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36394" y="4187988"/>
            <a:ext cx="727656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800" dirty="0" smtClean="0">
              <a:cs typeface="FrankRuehl" panose="020E0503060101010101" pitchFamily="34" charset="-79"/>
            </a:endParaRPr>
          </a:p>
          <a:p>
            <a:pPr algn="r"/>
            <a:endParaRPr lang="ru-RU" sz="2800" dirty="0">
              <a:cs typeface="FrankRuehl" panose="020E0503060101010101" pitchFamily="34" charset="-79"/>
            </a:endParaRP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62498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россворд\фон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659027"/>
              </p:ext>
            </p:extLst>
          </p:nvPr>
        </p:nvGraphicFramePr>
        <p:xfrm>
          <a:off x="304801" y="353570"/>
          <a:ext cx="5791198" cy="6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/>
                <a:gridCol w="827314"/>
                <a:gridCol w="827314"/>
                <a:gridCol w="827314"/>
                <a:gridCol w="827314"/>
                <a:gridCol w="827314"/>
                <a:gridCol w="827314"/>
              </a:tblGrid>
              <a:tr h="52222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729046" y="175846"/>
            <a:ext cx="502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7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981371" y="1248229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купили вы колбасы, стрелкой покажут вам точно…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95846" y="3610708"/>
            <a:ext cx="37748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8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500" t="35556" r="90952" b="2857"/>
          <a:stretch>
            <a:fillRect/>
          </a:stretch>
        </p:blipFill>
        <p:spPr bwMode="auto">
          <a:xfrm>
            <a:off x="319314" y="2438400"/>
            <a:ext cx="798286" cy="4194629"/>
          </a:xfrm>
          <a:prstGeom prst="rect">
            <a:avLst/>
          </a:prstGeom>
          <a:noFill/>
        </p:spPr>
      </p:pic>
      <p:pic>
        <p:nvPicPr>
          <p:cNvPr id="9" name="Picture 5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9286" t="12487" r="84047" b="34391"/>
          <a:stretch>
            <a:fillRect/>
          </a:stretch>
        </p:blipFill>
        <p:spPr bwMode="auto">
          <a:xfrm>
            <a:off x="1161143" y="841829"/>
            <a:ext cx="812800" cy="3643086"/>
          </a:xfrm>
          <a:prstGeom prst="rect">
            <a:avLst/>
          </a:prstGeom>
          <a:noFill/>
        </p:spPr>
      </p:pic>
      <p:pic>
        <p:nvPicPr>
          <p:cNvPr id="10" name="Picture 6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15833" t="35344" r="77024" b="33757"/>
          <a:stretch>
            <a:fillRect/>
          </a:stretch>
        </p:blipFill>
        <p:spPr bwMode="auto">
          <a:xfrm>
            <a:off x="1959428" y="2409372"/>
            <a:ext cx="870857" cy="2090057"/>
          </a:xfrm>
          <a:prstGeom prst="rect">
            <a:avLst/>
          </a:prstGeom>
          <a:noFill/>
        </p:spPr>
      </p:pic>
      <p:pic>
        <p:nvPicPr>
          <p:cNvPr id="11" name="Picture 7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2857" t="27725" r="70595" b="34180"/>
          <a:stretch>
            <a:fillRect/>
          </a:stretch>
        </p:blipFill>
        <p:spPr bwMode="auto">
          <a:xfrm>
            <a:off x="2815771" y="1901371"/>
            <a:ext cx="798286" cy="2612572"/>
          </a:xfrm>
          <a:prstGeom prst="rect">
            <a:avLst/>
          </a:prstGeom>
          <a:noFill/>
        </p:spPr>
      </p:pic>
      <p:pic>
        <p:nvPicPr>
          <p:cNvPr id="12" name="Picture 3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29423" t="35385" r="63558" b="33162"/>
          <a:stretch>
            <a:fillRect/>
          </a:stretch>
        </p:blipFill>
        <p:spPr bwMode="auto">
          <a:xfrm>
            <a:off x="3587262" y="2426677"/>
            <a:ext cx="855784" cy="2157046"/>
          </a:xfrm>
          <a:prstGeom prst="rect">
            <a:avLst/>
          </a:prstGeom>
          <a:noFill/>
        </p:spPr>
      </p:pic>
      <p:pic>
        <p:nvPicPr>
          <p:cNvPr id="13" name="Picture 2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36250" t="35726" r="56923" b="18804"/>
          <a:stretch>
            <a:fillRect/>
          </a:stretch>
        </p:blipFill>
        <p:spPr bwMode="auto">
          <a:xfrm>
            <a:off x="4407878" y="2461846"/>
            <a:ext cx="832338" cy="3118339"/>
          </a:xfrm>
          <a:prstGeom prst="rect">
            <a:avLst/>
          </a:prstGeom>
          <a:noFill/>
        </p:spPr>
      </p:pic>
      <p:pic>
        <p:nvPicPr>
          <p:cNvPr id="14" name="Picture 3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43173" t="27692" r="50096" b="41710"/>
          <a:stretch>
            <a:fillRect/>
          </a:stretch>
        </p:blipFill>
        <p:spPr bwMode="auto">
          <a:xfrm>
            <a:off x="5263662" y="1899138"/>
            <a:ext cx="820615" cy="2098431"/>
          </a:xfrm>
          <a:prstGeom prst="rect">
            <a:avLst/>
          </a:prstGeom>
          <a:noFill/>
        </p:spPr>
      </p:pic>
      <p:pic>
        <p:nvPicPr>
          <p:cNvPr id="6146" name="Picture 2" descr="C:\Documents and Settings\Admin\Рабочий стол\кроссворд\image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158" y="4168415"/>
            <a:ext cx="3543300" cy="2359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кроссворд\4381483815838160721_dolla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91143" cy="68580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760010" y="3160159"/>
            <a:ext cx="10431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9397" y="309093"/>
            <a:ext cx="9731643" cy="60631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Цель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: 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закрепление полученных знаний об элементарных экономических понятиях</a:t>
            </a:r>
          </a:p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</a:rPr>
              <a:t>Задачи: 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Развивать интерес к логическим задачам с использованием экономической технологии.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Способствовать формированию экономического мышления через знакомство с понятиями: финансы, товар, деньги и т.д.</a:t>
            </a:r>
          </a:p>
          <a:p>
            <a:pPr marL="742950" indent="-742950">
              <a:buAutoNum type="arabicPeriod"/>
            </a:pP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Применять экономические понятия в играх, занятиях, общении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сосверстниками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 и взрослыми.</a:t>
            </a:r>
          </a:p>
          <a:p>
            <a:pPr marL="742950" indent="-742950">
              <a:buAutoNum type="arabicPeriod"/>
            </a:pP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Развивать кругозор.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070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4" t="15821" r="14800" b="14845"/>
          <a:stretch/>
        </p:blipFill>
        <p:spPr>
          <a:xfrm>
            <a:off x="644441" y="1096582"/>
            <a:ext cx="856905" cy="85910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67092" y="1024878"/>
            <a:ext cx="8116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5400" b="1" cap="none" spc="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4" t="15821" r="14800" b="14845"/>
          <a:stretch/>
        </p:blipFill>
        <p:spPr>
          <a:xfrm>
            <a:off x="644440" y="2136367"/>
            <a:ext cx="856905" cy="8591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4" t="15821" r="14800" b="14845"/>
          <a:stretch/>
        </p:blipFill>
        <p:spPr>
          <a:xfrm>
            <a:off x="667094" y="3160159"/>
            <a:ext cx="856905" cy="8591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44" t="15821" r="14800" b="14845"/>
          <a:stretch/>
        </p:blipFill>
        <p:spPr>
          <a:xfrm>
            <a:off x="667094" y="4420486"/>
            <a:ext cx="856905" cy="85910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67091" y="2104452"/>
            <a:ext cx="83425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6448" y="3134170"/>
            <a:ext cx="122356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7092" y="4347418"/>
            <a:ext cx="856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1919" y="1149011"/>
            <a:ext cx="104077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Послушай (прочитай) загадку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760010" y="3160159"/>
            <a:ext cx="104319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243584" y="4483599"/>
            <a:ext cx="100340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Перейди по ссылке к следующему заданию</a:t>
            </a:r>
            <a:endParaRPr lang="ru-RU" sz="3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12686" y="3265714"/>
            <a:ext cx="956491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Нажми на </a:t>
            </a:r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и увидишь отгадку.</a:t>
            </a:r>
            <a:endParaRPr lang="ru-RU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596640" y="5535168"/>
            <a:ext cx="5254752" cy="10119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779520" y="5556028"/>
            <a:ext cx="50718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FFFF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Начать игру</a:t>
            </a:r>
            <a:endParaRPr lang="ru-RU" sz="5400" b="1" cap="none" spc="0" dirty="0">
              <a:ln/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56228" y="2380343"/>
            <a:ext cx="971005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Ответь на вопрос </a:t>
            </a:r>
            <a:endParaRPr lang="ru-RU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2163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 descr="3038279.jpg"/>
          <p:cNvPicPr>
            <a:picLocks noChangeAspect="1"/>
          </p:cNvPicPr>
          <p:nvPr/>
        </p:nvPicPr>
        <p:blipFill>
          <a:blip r:embed="rId2" cstate="print"/>
          <a:srcRect l="18890" t="21679" r="9966"/>
          <a:stretch>
            <a:fillRect/>
          </a:stretch>
        </p:blipFill>
        <p:spPr>
          <a:xfrm>
            <a:off x="6896519" y="3915508"/>
            <a:ext cx="3997569" cy="2484353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25536038"/>
              </p:ext>
            </p:extLst>
          </p:nvPr>
        </p:nvGraphicFramePr>
        <p:xfrm>
          <a:off x="304801" y="353570"/>
          <a:ext cx="5791198" cy="6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/>
                <a:gridCol w="827314"/>
                <a:gridCol w="827314"/>
                <a:gridCol w="827314"/>
                <a:gridCol w="827314"/>
                <a:gridCol w="827314"/>
                <a:gridCol w="827314"/>
              </a:tblGrid>
              <a:tr h="52222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8006862" y="353571"/>
            <a:ext cx="266113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1</a:t>
            </a:r>
            <a:endParaRPr lang="ru-RU" sz="2800" b="1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6681216" y="1231392"/>
            <a:ext cx="5059680" cy="2011680"/>
          </a:xfrm>
          <a:prstGeom prst="wedgeRoundRectCallout">
            <a:avLst>
              <a:gd name="adj1" fmla="val -17460"/>
              <a:gd name="adj2" fmla="val -67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банке для всех вас висит прокламация: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«Деньги в кубышках съедает ...»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400544" y="3429000"/>
            <a:ext cx="351129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3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500" t="35556" r="90952" b="2857"/>
          <a:stretch>
            <a:fillRect/>
          </a:stretch>
        </p:blipFill>
        <p:spPr bwMode="auto">
          <a:xfrm>
            <a:off x="311499" y="2467429"/>
            <a:ext cx="798286" cy="4151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192730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:\кроссворд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084457" y="406400"/>
            <a:ext cx="32802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2</a:t>
            </a: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6966856" y="1175658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Очень вкусная витрина у овощного……</a:t>
            </a:r>
            <a:r>
              <a:rPr lang="ru-RU" sz="3200" dirty="0" smtClean="0">
                <a:solidFill>
                  <a:schemeClr val="tx1"/>
                </a:solidFill>
              </a:rPr>
              <a:t> 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49029" y="3657600"/>
            <a:ext cx="37882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3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9047" t="12064" r="83810" b="33756"/>
          <a:stretch>
            <a:fillRect/>
          </a:stretch>
        </p:blipFill>
        <p:spPr bwMode="auto">
          <a:xfrm>
            <a:off x="1103086" y="798286"/>
            <a:ext cx="870857" cy="3715657"/>
          </a:xfrm>
          <a:prstGeom prst="rect">
            <a:avLst/>
          </a:prstGeom>
          <a:noFill/>
        </p:spPr>
      </p:pic>
      <p:pic>
        <p:nvPicPr>
          <p:cNvPr id="7" name="Рисунок 6" descr="2020-02-03-12-13-4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07086" y="4123870"/>
            <a:ext cx="3265714" cy="253092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россворд\фон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074" name="Picture 2" descr="E:\кроссворд\шаблон\Слайд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184571" y="406400"/>
            <a:ext cx="4223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3</a:t>
            </a: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6981371" y="1248229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товаре должна быть обязательно 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81257" y="3686628"/>
            <a:ext cx="32076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4" cstate="print"/>
          <a:srcRect l="2500" t="35556" r="90952" b="2857"/>
          <a:stretch>
            <a:fillRect/>
          </a:stretch>
        </p:blipFill>
        <p:spPr bwMode="auto">
          <a:xfrm>
            <a:off x="537029" y="2423886"/>
            <a:ext cx="798286" cy="4151085"/>
          </a:xfrm>
          <a:prstGeom prst="rect">
            <a:avLst/>
          </a:prstGeom>
          <a:noFill/>
        </p:spPr>
      </p:pic>
      <p:pic>
        <p:nvPicPr>
          <p:cNvPr id="9" name="Picture 5" descr="E:\кроссворд\шаблон\Слайд5.JPG"/>
          <p:cNvPicPr>
            <a:picLocks noChangeAspect="1" noChangeArrowheads="1"/>
          </p:cNvPicPr>
          <p:nvPr/>
        </p:nvPicPr>
        <p:blipFill>
          <a:blip r:embed="rId4" cstate="print"/>
          <a:srcRect l="9286" t="12487" r="84047" b="34391"/>
          <a:stretch>
            <a:fillRect/>
          </a:stretch>
        </p:blipFill>
        <p:spPr bwMode="auto">
          <a:xfrm>
            <a:off x="1364343" y="827315"/>
            <a:ext cx="812800" cy="3643086"/>
          </a:xfrm>
          <a:prstGeom prst="rect">
            <a:avLst/>
          </a:prstGeom>
          <a:noFill/>
        </p:spPr>
      </p:pic>
      <p:pic>
        <p:nvPicPr>
          <p:cNvPr id="10" name="Picture 6" descr="E:\кроссворд\шаблон\Слайд5.JPG"/>
          <p:cNvPicPr>
            <a:picLocks noChangeAspect="1" noChangeArrowheads="1"/>
          </p:cNvPicPr>
          <p:nvPr/>
        </p:nvPicPr>
        <p:blipFill>
          <a:blip r:embed="rId4" cstate="print"/>
          <a:srcRect l="15833" t="35344" r="77024" b="33757"/>
          <a:stretch>
            <a:fillRect/>
          </a:stretch>
        </p:blipFill>
        <p:spPr bwMode="auto">
          <a:xfrm>
            <a:off x="2162628" y="2423886"/>
            <a:ext cx="870857" cy="2017485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кроссворд\2020-02-03-12-17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22105" y="4183744"/>
            <a:ext cx="2487838" cy="248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кроссворд\шаблон\Слайд6.JPG"/>
          <p:cNvPicPr>
            <a:picLocks noChangeAspect="1" noChangeArrowheads="1"/>
          </p:cNvPicPr>
          <p:nvPr/>
        </p:nvPicPr>
        <p:blipFill>
          <a:blip r:embed="rId2" cstate="print"/>
          <a:srcRect r="1548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445828" y="275771"/>
            <a:ext cx="4049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4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981371" y="1248229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Люди ходят на базар там дешевле весь 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76458" y="3599542"/>
            <a:ext cx="419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500" t="35556" r="90952" b="2857"/>
          <a:stretch>
            <a:fillRect/>
          </a:stretch>
        </p:blipFill>
        <p:spPr bwMode="auto">
          <a:xfrm>
            <a:off x="319314" y="2481944"/>
            <a:ext cx="798286" cy="4151085"/>
          </a:xfrm>
          <a:prstGeom prst="rect">
            <a:avLst/>
          </a:prstGeom>
          <a:noFill/>
        </p:spPr>
      </p:pic>
      <p:pic>
        <p:nvPicPr>
          <p:cNvPr id="8" name="Picture 5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9286" t="12487" r="84047" b="34391"/>
          <a:stretch>
            <a:fillRect/>
          </a:stretch>
        </p:blipFill>
        <p:spPr bwMode="auto">
          <a:xfrm>
            <a:off x="1161143" y="841829"/>
            <a:ext cx="812800" cy="3643086"/>
          </a:xfrm>
          <a:prstGeom prst="rect">
            <a:avLst/>
          </a:prstGeom>
          <a:noFill/>
        </p:spPr>
      </p:pic>
      <p:pic>
        <p:nvPicPr>
          <p:cNvPr id="9" name="Picture 6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15833" t="35344" r="77024" b="33757"/>
          <a:stretch>
            <a:fillRect/>
          </a:stretch>
        </p:blipFill>
        <p:spPr bwMode="auto">
          <a:xfrm>
            <a:off x="1959428" y="2409372"/>
            <a:ext cx="870857" cy="2090057"/>
          </a:xfrm>
          <a:prstGeom prst="rect">
            <a:avLst/>
          </a:prstGeom>
          <a:noFill/>
        </p:spPr>
      </p:pic>
      <p:pic>
        <p:nvPicPr>
          <p:cNvPr id="10" name="Picture 7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2857" t="27725" r="70595" b="34180"/>
          <a:stretch>
            <a:fillRect/>
          </a:stretch>
        </p:blipFill>
        <p:spPr bwMode="auto">
          <a:xfrm>
            <a:off x="2815771" y="1901371"/>
            <a:ext cx="798286" cy="2612572"/>
          </a:xfrm>
          <a:prstGeom prst="rect">
            <a:avLst/>
          </a:prstGeom>
          <a:noFill/>
        </p:spPr>
      </p:pic>
      <p:pic>
        <p:nvPicPr>
          <p:cNvPr id="3074" name="Picture 2" descr="C:\Documents and Settings\Admin\Рабочий стол\кроссворд\image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31465" y="4238171"/>
            <a:ext cx="2138134" cy="23458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россворд\фон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659027"/>
              </p:ext>
            </p:extLst>
          </p:nvPr>
        </p:nvGraphicFramePr>
        <p:xfrm>
          <a:off x="304801" y="353570"/>
          <a:ext cx="5791198" cy="6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/>
                <a:gridCol w="827314"/>
                <a:gridCol w="827314"/>
                <a:gridCol w="827314"/>
                <a:gridCol w="827314"/>
                <a:gridCol w="827314"/>
                <a:gridCol w="827314"/>
              </a:tblGrid>
              <a:tr h="52222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68308" y="328246"/>
            <a:ext cx="41851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5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981371" y="1248229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Будут целыми как в танке, сбережения в вашем…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924800" y="3681046"/>
            <a:ext cx="34700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500" t="35556" r="90952" b="2857"/>
          <a:stretch>
            <a:fillRect/>
          </a:stretch>
        </p:blipFill>
        <p:spPr bwMode="auto">
          <a:xfrm>
            <a:off x="319314" y="2438400"/>
            <a:ext cx="798286" cy="4194629"/>
          </a:xfrm>
          <a:prstGeom prst="rect">
            <a:avLst/>
          </a:prstGeom>
          <a:noFill/>
        </p:spPr>
      </p:pic>
      <p:pic>
        <p:nvPicPr>
          <p:cNvPr id="8" name="Picture 5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9286" t="12487" r="84047" b="34391"/>
          <a:stretch>
            <a:fillRect/>
          </a:stretch>
        </p:blipFill>
        <p:spPr bwMode="auto">
          <a:xfrm>
            <a:off x="1161143" y="841829"/>
            <a:ext cx="812800" cy="3643086"/>
          </a:xfrm>
          <a:prstGeom prst="rect">
            <a:avLst/>
          </a:prstGeom>
          <a:noFill/>
        </p:spPr>
      </p:pic>
      <p:pic>
        <p:nvPicPr>
          <p:cNvPr id="9" name="Picture 6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15833" t="35344" r="77024" b="33757"/>
          <a:stretch>
            <a:fillRect/>
          </a:stretch>
        </p:blipFill>
        <p:spPr bwMode="auto">
          <a:xfrm>
            <a:off x="1959428" y="2409372"/>
            <a:ext cx="870857" cy="2090057"/>
          </a:xfrm>
          <a:prstGeom prst="rect">
            <a:avLst/>
          </a:prstGeom>
          <a:noFill/>
        </p:spPr>
      </p:pic>
      <p:pic>
        <p:nvPicPr>
          <p:cNvPr id="10" name="Picture 7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2857" t="27725" r="70595" b="34180"/>
          <a:stretch>
            <a:fillRect/>
          </a:stretch>
        </p:blipFill>
        <p:spPr bwMode="auto">
          <a:xfrm>
            <a:off x="2815771" y="1901371"/>
            <a:ext cx="798286" cy="2612572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29423" t="35385" r="63558" b="33162"/>
          <a:stretch>
            <a:fillRect/>
          </a:stretch>
        </p:blipFill>
        <p:spPr bwMode="auto">
          <a:xfrm>
            <a:off x="3587262" y="2426677"/>
            <a:ext cx="855784" cy="2157046"/>
          </a:xfrm>
          <a:prstGeom prst="rect">
            <a:avLst/>
          </a:prstGeom>
          <a:noFill/>
        </p:spPr>
      </p:pic>
      <p:pic>
        <p:nvPicPr>
          <p:cNvPr id="4098" name="Picture 2" descr="C:\Documents and Settings\Admin\Рабочий стол\кроссворд\image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14" y="4164693"/>
            <a:ext cx="3320143" cy="2490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кроссворд\фон\Слайд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02659027"/>
              </p:ext>
            </p:extLst>
          </p:nvPr>
        </p:nvGraphicFramePr>
        <p:xfrm>
          <a:off x="304801" y="353570"/>
          <a:ext cx="5791198" cy="6266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7314"/>
                <a:gridCol w="827314"/>
                <a:gridCol w="827314"/>
                <a:gridCol w="827314"/>
                <a:gridCol w="827314"/>
                <a:gridCol w="827314"/>
                <a:gridCol w="827314"/>
              </a:tblGrid>
              <a:tr h="522224"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0000"/>
                    </a:solidFill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5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  <a:tr h="522224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608277" y="316523"/>
            <a:ext cx="36107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№ 6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6981371" y="1248229"/>
            <a:ext cx="4905829" cy="2249714"/>
          </a:xfrm>
          <a:prstGeom prst="wedgeRoundRectCallout">
            <a:avLst>
              <a:gd name="adj1" fmla="val -16395"/>
              <a:gd name="adj2" fmla="val -6653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 сметану, хлеб и сыр в кассе чек пробьёт…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135815" y="3610708"/>
            <a:ext cx="28252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800" b="1" dirty="0" smtClean="0">
                <a:ln w="0"/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Picture 4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500" t="35556" r="90952" b="2857"/>
          <a:stretch>
            <a:fillRect/>
          </a:stretch>
        </p:blipFill>
        <p:spPr bwMode="auto">
          <a:xfrm>
            <a:off x="319314" y="2426678"/>
            <a:ext cx="798286" cy="4206352"/>
          </a:xfrm>
          <a:prstGeom prst="rect">
            <a:avLst/>
          </a:prstGeom>
          <a:noFill/>
        </p:spPr>
      </p:pic>
      <p:pic>
        <p:nvPicPr>
          <p:cNvPr id="8" name="Picture 5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9286" t="12487" r="84047" b="34391"/>
          <a:stretch>
            <a:fillRect/>
          </a:stretch>
        </p:blipFill>
        <p:spPr bwMode="auto">
          <a:xfrm>
            <a:off x="1161143" y="841829"/>
            <a:ext cx="812800" cy="3643086"/>
          </a:xfrm>
          <a:prstGeom prst="rect">
            <a:avLst/>
          </a:prstGeom>
          <a:noFill/>
        </p:spPr>
      </p:pic>
      <p:pic>
        <p:nvPicPr>
          <p:cNvPr id="9" name="Picture 6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15833" t="35344" r="77024" b="33757"/>
          <a:stretch>
            <a:fillRect/>
          </a:stretch>
        </p:blipFill>
        <p:spPr bwMode="auto">
          <a:xfrm>
            <a:off x="1959428" y="2409372"/>
            <a:ext cx="870857" cy="2090057"/>
          </a:xfrm>
          <a:prstGeom prst="rect">
            <a:avLst/>
          </a:prstGeom>
          <a:noFill/>
        </p:spPr>
      </p:pic>
      <p:pic>
        <p:nvPicPr>
          <p:cNvPr id="10" name="Picture 7" descr="E:\кроссворд\шаблон\Слайд5.JPG"/>
          <p:cNvPicPr>
            <a:picLocks noChangeAspect="1" noChangeArrowheads="1"/>
          </p:cNvPicPr>
          <p:nvPr/>
        </p:nvPicPr>
        <p:blipFill>
          <a:blip r:embed="rId3" cstate="print"/>
          <a:srcRect l="22857" t="27725" r="70595" b="34180"/>
          <a:stretch>
            <a:fillRect/>
          </a:stretch>
        </p:blipFill>
        <p:spPr bwMode="auto">
          <a:xfrm>
            <a:off x="2815771" y="1901371"/>
            <a:ext cx="798286" cy="2612572"/>
          </a:xfrm>
          <a:prstGeom prst="rect">
            <a:avLst/>
          </a:prstGeom>
          <a:noFill/>
        </p:spPr>
      </p:pic>
      <p:pic>
        <p:nvPicPr>
          <p:cNvPr id="11" name="Picture 3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29423" t="35385" r="63558" b="33162"/>
          <a:stretch>
            <a:fillRect/>
          </a:stretch>
        </p:blipFill>
        <p:spPr bwMode="auto">
          <a:xfrm>
            <a:off x="3587262" y="2426677"/>
            <a:ext cx="855784" cy="2157046"/>
          </a:xfrm>
          <a:prstGeom prst="rect">
            <a:avLst/>
          </a:prstGeom>
          <a:noFill/>
        </p:spPr>
      </p:pic>
      <p:pic>
        <p:nvPicPr>
          <p:cNvPr id="12" name="Picture 2" descr="C:\Documents and Settings\Admin\Рабочий стол\кроссворд\шаблон\Копия Слайд5.JPG"/>
          <p:cNvPicPr>
            <a:picLocks noChangeAspect="1" noChangeArrowheads="1"/>
          </p:cNvPicPr>
          <p:nvPr/>
        </p:nvPicPr>
        <p:blipFill>
          <a:blip r:embed="rId3" cstate="print"/>
          <a:srcRect l="36250" t="35726" r="56923" b="18804"/>
          <a:stretch>
            <a:fillRect/>
          </a:stretch>
        </p:blipFill>
        <p:spPr bwMode="auto">
          <a:xfrm>
            <a:off x="4407878" y="2450123"/>
            <a:ext cx="832338" cy="3118339"/>
          </a:xfrm>
          <a:prstGeom prst="rect">
            <a:avLst/>
          </a:prstGeom>
          <a:noFill/>
        </p:spPr>
      </p:pic>
      <p:pic>
        <p:nvPicPr>
          <p:cNvPr id="5122" name="Picture 2" descr="C:\Documents and Settings\Admin\Рабочий стол\кроссворд\image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8021" y="4103006"/>
            <a:ext cx="2564493" cy="2564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</TotalTime>
  <Words>210</Words>
  <Application>Microsoft Office PowerPoint</Application>
  <PresentationFormat>Произвольный</PresentationFormat>
  <Paragraphs>67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44</cp:revision>
  <dcterms:created xsi:type="dcterms:W3CDTF">2020-01-27T06:12:25Z</dcterms:created>
  <dcterms:modified xsi:type="dcterms:W3CDTF">2022-03-03T11:26:35Z</dcterms:modified>
</cp:coreProperties>
</file>