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60" r:id="rId4"/>
    <p:sldId id="277" r:id="rId5"/>
    <p:sldId id="265" r:id="rId6"/>
    <p:sldId id="273" r:id="rId7"/>
    <p:sldId id="266" r:id="rId8"/>
    <p:sldId id="280" r:id="rId9"/>
    <p:sldId id="259" r:id="rId10"/>
    <p:sldId id="276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011-4BAD-4854-9DDD-2F9144791DC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A415-BE67-4855-A479-9F0AE1CC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D723-99B0-4A8F-9C01-034D577976B0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A5A1-7116-4D13-AFE9-24B1CA4D8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0034-3D4E-4425-A6AD-840DDC0DB57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362A-E12F-466F-B038-1CD657A28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36C7-675C-4DA2-A4FD-B8A25711B297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FB440-1635-4A4E-9C04-3F8D6DCDF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7D89-74ED-4A26-ABA2-866003DEF7F8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941E-3B43-41BA-BEB0-614F6DFF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5E11-7328-4684-98B3-E22D19ECDCF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6C0C-445B-4B13-A0ED-9EAED5C29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BB2F-03DF-4D42-BE10-FBF64856BB10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CED2-A658-4E1F-B655-5BE983B4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B369-505B-41A1-B347-D0CC33AE92F3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E9E2-6925-415C-9CD6-DC460F30C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A596-C635-4CA8-80BF-989E5C1591A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92BE-B735-482D-84B2-BE3797262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60AD-8496-492F-B655-A81238BED5BE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7C00-E4F8-4C3C-8B48-394B28E58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3824-0824-41BD-8E05-FDDBD26DA134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F4A2-AFA9-4D47-A270-765AE945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70AEC-0C7F-4BE6-A506-55152DC1328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2105D-69B6-445F-A5C9-C5C32F9D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433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Рисунок 7" descr="C:\Users\admin\Videos\Desktop\Город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82015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7" descr="F:\Врач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52963"/>
            <a:ext cx="15113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8" descr="F:\Художни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554538"/>
            <a:ext cx="15668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9" descr="F:\Строител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7725" y="3357563"/>
            <a:ext cx="1565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20" descr="F:\Пожар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9550" y="2649538"/>
            <a:ext cx="1692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1" descr="F:\Маля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2500" y="4819650"/>
            <a:ext cx="11509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2" descr="F:\фин картинки\uyjv.png"/>
          <p:cNvPicPr>
            <a:picLocks noChangeAspect="1" noChangeArrowheads="1"/>
          </p:cNvPicPr>
          <p:nvPr/>
        </p:nvPicPr>
        <p:blipFill>
          <a:blip r:embed="rId8"/>
          <a:srcRect l="31833" r="29832" b="2325"/>
          <a:stretch>
            <a:fillRect/>
          </a:stretch>
        </p:blipFill>
        <p:spPr bwMode="auto">
          <a:xfrm>
            <a:off x="4211638" y="3068638"/>
            <a:ext cx="13779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23554" name="Рисунок 3" descr="F:\фин картинки\QSL9S627.jpg"/>
          <p:cNvPicPr>
            <a:picLocks noChangeAspect="1" noChangeArrowheads="1"/>
          </p:cNvPicPr>
          <p:nvPr/>
        </p:nvPicPr>
        <p:blipFill>
          <a:blip r:embed="rId2"/>
          <a:srcRect l="14868" t="-2" r="12361" b="-3178"/>
          <a:stretch>
            <a:fillRect/>
          </a:stretch>
        </p:blipFill>
        <p:spPr bwMode="auto">
          <a:xfrm>
            <a:off x="539750" y="260350"/>
            <a:ext cx="3640138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Объект 7" descr="C:\Users\admin\Videos\Desktop\Afisha_2.png"/>
          <p:cNvPicPr>
            <a:picLocks noGrp="1"/>
          </p:cNvPicPr>
          <p:nvPr>
            <p:ph sz="quarter" idx="13"/>
          </p:nvPr>
        </p:nvPicPr>
        <p:blipFill>
          <a:blip r:embed="rId3"/>
          <a:srcRect l="51762" r="381" b="-1060"/>
          <a:stretch>
            <a:fillRect/>
          </a:stretch>
        </p:blipFill>
        <p:spPr>
          <a:xfrm>
            <a:off x="5003800" y="225425"/>
            <a:ext cx="3351213" cy="3074988"/>
          </a:xfrm>
        </p:spPr>
      </p:pic>
      <p:pic>
        <p:nvPicPr>
          <p:cNvPr id="23556" name="Рисунок 6" descr="F:\магазин игрушек.jpg"/>
          <p:cNvPicPr>
            <a:picLocks noChangeAspect="1" noChangeArrowheads="1"/>
          </p:cNvPicPr>
          <p:nvPr/>
        </p:nvPicPr>
        <p:blipFill>
          <a:blip r:embed="rId4"/>
          <a:srcRect l="11058" t="2991" r="12180" b="5556"/>
          <a:stretch>
            <a:fillRect/>
          </a:stretch>
        </p:blipFill>
        <p:spPr bwMode="auto">
          <a:xfrm>
            <a:off x="2360613" y="3300413"/>
            <a:ext cx="38671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F:\фин картинки\uyjv.png"/>
          <p:cNvPicPr>
            <a:picLocks noChangeAspect="1" noChangeArrowheads="1"/>
          </p:cNvPicPr>
          <p:nvPr/>
        </p:nvPicPr>
        <p:blipFill>
          <a:blip r:embed="rId5"/>
          <a:srcRect l="31833" r="29832" b="2325"/>
          <a:stretch>
            <a:fillRect/>
          </a:stretch>
        </p:blipFill>
        <p:spPr bwMode="auto">
          <a:xfrm>
            <a:off x="250825" y="4005263"/>
            <a:ext cx="15843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admin\Videos\Desktop\1579696104_5-p-sovremennie-foni-iz-multikov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7137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F:\фин картинки\uyjv.png"/>
          <p:cNvPicPr>
            <a:picLocks noChangeAspect="1" noChangeArrowheads="1"/>
          </p:cNvPicPr>
          <p:nvPr/>
        </p:nvPicPr>
        <p:blipFill>
          <a:blip r:embed="rId3"/>
          <a:srcRect l="31833" r="29832" b="2325"/>
          <a:stretch>
            <a:fillRect/>
          </a:stretch>
        </p:blipFill>
        <p:spPr bwMode="auto">
          <a:xfrm>
            <a:off x="5054600" y="4159250"/>
            <a:ext cx="1441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Рисунок 3" descr="https://www.culture.ru/storage/images/de17fed64e83dd46e62a4fb4dc40a11c/b10ec9b751332906d9f9575e1583a2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3513"/>
            <a:ext cx="8569325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6386" name="Рисунок 5" descr="F:\КАфе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12725"/>
            <a:ext cx="8351837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Рисунок 4" descr="https://st2.depositphotos.com/1000213/12154/v/950/depositphotos_121545110-stock-illustration-white-showcase-with-red-aw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65532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Объект 4" descr="https://yt3.ggpht.com/a/AATXAJwFEVOYnGD6MsRkFv4YDD1Oza6pQSDgxy-FXw=s900-c-k-c0xffffffff-no-rj-mo"/>
          <p:cNvPicPr>
            <a:picLocks/>
          </p:cNvPicPr>
          <p:nvPr/>
        </p:nvPicPr>
        <p:blipFill>
          <a:blip r:embed="rId3"/>
          <a:srcRect l="12738" t="-2" r="10500" b="-3857"/>
          <a:stretch>
            <a:fillRect/>
          </a:stretch>
        </p:blipFill>
        <p:spPr bwMode="auto">
          <a:xfrm>
            <a:off x="6313488" y="1693863"/>
            <a:ext cx="115093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Объект 4" descr="https://yt3.ggpht.com/a/AATXAJwFEVOYnGD6MsRkFv4YDD1Oza6pQSDgxy-FXw=s900-c-k-c0xffffffff-no-rj-mo"/>
          <p:cNvPicPr>
            <a:picLocks/>
          </p:cNvPicPr>
          <p:nvPr/>
        </p:nvPicPr>
        <p:blipFill>
          <a:blip r:embed="rId3"/>
          <a:srcRect l="12738" t="-2" r="10500" b="-3857"/>
          <a:stretch>
            <a:fillRect/>
          </a:stretch>
        </p:blipFill>
        <p:spPr bwMode="auto">
          <a:xfrm>
            <a:off x="6300788" y="3282950"/>
            <a:ext cx="1150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Объект 4" descr="https://yt3.ggpht.com/a/AATXAJwFEVOYnGD6MsRkFv4YDD1Oza6pQSDgxy-FXw=s900-c-k-c0xffffffff-no-rj-mo"/>
          <p:cNvPicPr>
            <a:picLocks/>
          </p:cNvPicPr>
          <p:nvPr/>
        </p:nvPicPr>
        <p:blipFill>
          <a:blip r:embed="rId3"/>
          <a:srcRect l="12738" t="-2" r="10500" b="-3857"/>
          <a:stretch>
            <a:fillRect/>
          </a:stretch>
        </p:blipFill>
        <p:spPr bwMode="auto">
          <a:xfrm>
            <a:off x="6311900" y="4797425"/>
            <a:ext cx="11509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1" descr="https://im0-tub-ru.yandex.net/i?id=741d6fe62f534ae87bf2444017f819e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2408238"/>
            <a:ext cx="587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Объект 4" descr="https://yt3.ggpht.com/a/AATXAJwFEVOYnGD6MsRkFv4YDD1Oza6pQSDgxy-FXw=s900-c-k-c0xffffffff-no-rj-mo"/>
          <p:cNvPicPr>
            <a:picLocks/>
          </p:cNvPicPr>
          <p:nvPr/>
        </p:nvPicPr>
        <p:blipFill>
          <a:blip r:embed="rId3"/>
          <a:srcRect l="12738" t="-2" r="10500" b="-3857"/>
          <a:stretch>
            <a:fillRect/>
          </a:stretch>
        </p:blipFill>
        <p:spPr bwMode="auto">
          <a:xfrm>
            <a:off x="5045075" y="1693863"/>
            <a:ext cx="11525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Объект 4" descr="https://yt3.ggpht.com/a/AATXAJwFEVOYnGD6MsRkFv4YDD1Oza6pQSDgxy-FXw=s900-c-k-c0xffffffff-no-rj-mo"/>
          <p:cNvPicPr>
            <a:picLocks/>
          </p:cNvPicPr>
          <p:nvPr/>
        </p:nvPicPr>
        <p:blipFill>
          <a:blip r:embed="rId3"/>
          <a:srcRect l="12738" t="-2" r="10500" b="-3857"/>
          <a:stretch>
            <a:fillRect/>
          </a:stretch>
        </p:blipFill>
        <p:spPr bwMode="auto">
          <a:xfrm>
            <a:off x="5073650" y="3270250"/>
            <a:ext cx="11525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Объект 4" descr="https://yt3.ggpht.com/a/AATXAJwFEVOYnGD6MsRkFv4YDD1Oza6pQSDgxy-FXw=s900-c-k-c0xffffffff-no-rj-mo"/>
          <p:cNvPicPr>
            <a:picLocks/>
          </p:cNvPicPr>
          <p:nvPr/>
        </p:nvPicPr>
        <p:blipFill>
          <a:blip r:embed="rId3"/>
          <a:srcRect l="12738" t="-2" r="10500" b="-3857"/>
          <a:stretch>
            <a:fillRect/>
          </a:stretch>
        </p:blipFill>
        <p:spPr bwMode="auto">
          <a:xfrm>
            <a:off x="5073650" y="4813300"/>
            <a:ext cx="11525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7" descr="F:\маш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0688" y="4149725"/>
            <a:ext cx="1968501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Объект 9" descr="F:\мишка.png"/>
          <p:cNvPicPr>
            <a:picLocks/>
          </p:cNvPicPr>
          <p:nvPr/>
        </p:nvPicPr>
        <p:blipFill>
          <a:blip r:embed="rId6"/>
          <a:srcRect l="18771" r="12885" b="5153"/>
          <a:stretch>
            <a:fillRect/>
          </a:stretch>
        </p:blipFill>
        <p:spPr bwMode="auto">
          <a:xfrm>
            <a:off x="7596188" y="2433638"/>
            <a:ext cx="16795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9" descr="https://im0-tub-ru.yandex.net/i?id=741d6fe62f534ae87bf2444017f819e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408238"/>
            <a:ext cx="587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20" descr="https://im0-tub-ru.yandex.net/i?id=741d6fe62f534ae87bf2444017f819e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802063"/>
            <a:ext cx="587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21" descr="https://im0-tub-ru.yandex.net/i?id=741d6fe62f534ae87bf2444017f819e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802063"/>
            <a:ext cx="587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22" descr="https://im0-tub-ru.yandex.net/i?id=741d6fe62f534ae87bf2444017f819e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224463"/>
            <a:ext cx="585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23" descr="https://im0-tub-ru.yandex.net/i?id=741d6fe62f534ae87bf2444017f819e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3" y="5210175"/>
            <a:ext cx="5857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8434" name="Объект 3" descr="https://illustrators.ru/uploads/illustration/image/1050386/main_3c_%D0%B8%D0%BB.jpg"/>
          <p:cNvPicPr>
            <a:picLocks noGrp="1"/>
          </p:cNvPicPr>
          <p:nvPr>
            <p:ph sz="quarter" idx="13"/>
          </p:nvPr>
        </p:nvPicPr>
        <p:blipFill>
          <a:blip r:embed="rId2"/>
          <a:srcRect l="3613" t="3535" r="3151" b="5016"/>
          <a:stretch>
            <a:fillRect/>
          </a:stretch>
        </p:blipFill>
        <p:spPr>
          <a:xfrm>
            <a:off x="179388" y="115888"/>
            <a:ext cx="8856662" cy="661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Рисунок 3" descr="https://st4.depositphotos.com/9058402/21957/v/950/depositphotos_219574040-stock-illustration-vector-empty-market-stall-with.jpg"/>
          <p:cNvPicPr>
            <a:picLocks noChangeAspect="1" noChangeArrowheads="1"/>
          </p:cNvPicPr>
          <p:nvPr/>
        </p:nvPicPr>
        <p:blipFill>
          <a:blip r:embed="rId2"/>
          <a:srcRect l="5556" t="16873" r="5350" b="4527"/>
          <a:stretch>
            <a:fillRect/>
          </a:stretch>
        </p:blipFill>
        <p:spPr bwMode="auto">
          <a:xfrm>
            <a:off x="1217613" y="188913"/>
            <a:ext cx="66960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Объект 3" descr="C:\Users\admin\Videos\Desktop\imgpreview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2843213"/>
            <a:ext cx="13684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F:\Бабая яга.png"/>
          <p:cNvPicPr>
            <a:picLocks noChangeAspect="1" noChangeArrowheads="1"/>
          </p:cNvPicPr>
          <p:nvPr/>
        </p:nvPicPr>
        <p:blipFill>
          <a:blip r:embed="rId4"/>
          <a:srcRect l="10857" t="9964" r="10730" b="15659"/>
          <a:stretch>
            <a:fillRect/>
          </a:stretch>
        </p:blipFill>
        <p:spPr bwMode="auto">
          <a:xfrm>
            <a:off x="2670175" y="2430463"/>
            <a:ext cx="18573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C:\Users\admin\Videos\Desktop\H92a1003bbf414f60976cdca827decd616.jpg"/>
          <p:cNvPicPr>
            <a:picLocks noChangeAspect="1" noChangeArrowheads="1"/>
          </p:cNvPicPr>
          <p:nvPr/>
        </p:nvPicPr>
        <p:blipFill>
          <a:blip r:embed="rId5"/>
          <a:srcRect l="11629" t="9689" r="5814" b="9689"/>
          <a:stretch>
            <a:fillRect/>
          </a:stretch>
        </p:blipFill>
        <p:spPr bwMode="auto">
          <a:xfrm>
            <a:off x="5786438" y="3479800"/>
            <a:ext cx="792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F:\фин картинки\uyjv.png"/>
          <p:cNvPicPr>
            <a:picLocks noChangeAspect="1" noChangeArrowheads="1"/>
          </p:cNvPicPr>
          <p:nvPr/>
        </p:nvPicPr>
        <p:blipFill>
          <a:blip r:embed="rId6"/>
          <a:srcRect l="31833" r="29832" b="2325"/>
          <a:stretch>
            <a:fillRect/>
          </a:stretch>
        </p:blipFill>
        <p:spPr bwMode="auto">
          <a:xfrm>
            <a:off x="107950" y="3949700"/>
            <a:ext cx="16557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Рисунок 5" descr="http://pic.616pic.com/bg_w1180/00/07/13/EA1L88Cg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785225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F:\фин картинки\uyjv.png"/>
          <p:cNvPicPr>
            <a:picLocks noChangeAspect="1" noChangeArrowheads="1"/>
          </p:cNvPicPr>
          <p:nvPr/>
        </p:nvPicPr>
        <p:blipFill>
          <a:blip r:embed="rId3"/>
          <a:srcRect l="31833" r="29832" b="2325"/>
          <a:stretch>
            <a:fillRect/>
          </a:stretch>
        </p:blipFill>
        <p:spPr bwMode="auto">
          <a:xfrm>
            <a:off x="4356100" y="2852738"/>
            <a:ext cx="137636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Рисунок 3" descr="https://avatars.mds.yandex.net/get-pdb/932587/2c822477-e8ac-ddae-bfd2-ff4e559ff62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F:\фин картинки\uyjv.png"/>
          <p:cNvPicPr>
            <a:picLocks noChangeAspect="1" noChangeArrowheads="1"/>
          </p:cNvPicPr>
          <p:nvPr/>
        </p:nvPicPr>
        <p:blipFill>
          <a:blip r:embed="rId3"/>
          <a:srcRect l="31833" r="29832" b="2325"/>
          <a:stretch>
            <a:fillRect/>
          </a:stretch>
        </p:blipFill>
        <p:spPr bwMode="auto">
          <a:xfrm>
            <a:off x="6659563" y="4259263"/>
            <a:ext cx="13779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Рисунок 3" descr="F:\фин картинки\QSL9S627.jpg"/>
          <p:cNvPicPr>
            <a:picLocks noChangeAspect="1" noChangeArrowheads="1"/>
          </p:cNvPicPr>
          <p:nvPr/>
        </p:nvPicPr>
        <p:blipFill>
          <a:blip r:embed="rId2"/>
          <a:srcRect l="14868" t="-2" r="12361" b="-3178"/>
          <a:stretch>
            <a:fillRect/>
          </a:stretch>
        </p:blipFill>
        <p:spPr bwMode="auto">
          <a:xfrm>
            <a:off x="971550" y="177800"/>
            <a:ext cx="74168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47</cp:revision>
  <dcterms:created xsi:type="dcterms:W3CDTF">2020-09-21T11:33:52Z</dcterms:created>
  <dcterms:modified xsi:type="dcterms:W3CDTF">2022-11-17T19:21:18Z</dcterms:modified>
</cp:coreProperties>
</file>