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>
      <p:cViewPr varScale="1">
        <p:scale>
          <a:sx n="70" d="100"/>
          <a:sy n="70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1759-C1DF-41AD-B44E-BA01FFB2251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F90C-5586-47EA-96E5-C493D8590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90C-5586-47EA-96E5-C493D8590C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5EEB-5E50-43B6-957E-62811B488B4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539D-4393-4699-9AA0-00D47C71F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s://s3.eu-north-1.amazonaws.com/edu-sites.ru/zemlyanitsina_486/articles/716042499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649072" cy="6856012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932040" y="435442"/>
            <a:ext cx="38519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МИНИ-МУЗЕЙ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491880" y="1052736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«РУССКАЯ МАТРЁШКА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55976" y="3210508"/>
            <a:ext cx="4788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Матрёшка-русская красавица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нарядах чудных хороша! </a:t>
            </a:r>
          </a:p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Хранит секрет и улыбается</a:t>
            </a:r>
          </a:p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её разгадке - русская душа!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87727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Толмачева Валентина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Интеграция образовательных областей.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(рисование, аппликация, ручной труд)–организация выставок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детских работ в мини-музее;</a:t>
            </a:r>
          </a:p>
          <a:p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организация игр - занятий по ознакомлению с окружающим;</a:t>
            </a:r>
          </a:p>
          <a:p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организация экскурсий по введению детей в мир	исторического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наследия;</a:t>
            </a:r>
          </a:p>
          <a:p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проведение игр-забав, подвижных игр; разучивание считалок, загадок,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пословиц, поговорок; беседы, чтение художественной литературы, драматизации литературных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произведений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Домашний\Desktop\музей\IMG_20221207_164309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243408"/>
            <a:ext cx="3024336" cy="3339752"/>
          </a:xfrm>
          <a:prstGeom prst="rect">
            <a:avLst/>
          </a:prstGeom>
          <a:noFill/>
        </p:spPr>
      </p:pic>
      <p:pic>
        <p:nvPicPr>
          <p:cNvPr id="3079" name="Picture 7" descr="C:\Users\Домашний\Desktop\музей\IMG_20221207_16481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243408"/>
            <a:ext cx="3087873" cy="33123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98308" y="0"/>
            <a:ext cx="2147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нам гости пришли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IMG_20221214_102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36912"/>
            <a:ext cx="3240360" cy="354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ашний\Desktop\музей\1644402586_17-phonoteka-org-p-foni-dlya-detskikh-prezentatsii-krasivi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Домашний\Desktop\музей\IMG_20221207_164356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16424" cy="4104603"/>
          </a:xfrm>
          <a:prstGeom prst="rect">
            <a:avLst/>
          </a:prstGeom>
          <a:noFill/>
        </p:spPr>
      </p:pic>
      <p:pic>
        <p:nvPicPr>
          <p:cNvPr id="5" name="Picture 4" descr="C:\Users\Домашний\Desktop\музей\IMG_20221207_164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672408" cy="417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30438" y="188640"/>
            <a:ext cx="368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матрешками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омашний\Desktop\1644402586_17-phonoteka-org-p-foni-dlya-detskikh-prezentatsii-krasivi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ашний\Desktop\IMG_20221214_101617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16424" cy="5472608"/>
          </a:xfrm>
          <a:prstGeom prst="rect">
            <a:avLst/>
          </a:prstGeom>
          <a:noFill/>
        </p:spPr>
      </p:pic>
      <p:pic>
        <p:nvPicPr>
          <p:cNvPr id="4099" name="Picture 3" descr="C:\Users\Домашний\Desktop\IMG_20221214_101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612294" cy="546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Домашний\Desktop\1644402586_17-phonoteka-org-p-foni-dlya-detskikh-prezentatsii-krasivi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 мы с матрешками плясать, а еще на дудочке играть.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ашний\Desktop\IMG_20221214_1022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43924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Домашний\Desktop\1644402586_17-phonoteka-org-p-foni-dlya-detskikh-prezentatsii-krasivi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6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 любят малыши с матрешками играть!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омашний\Desktop\IMG_20221214_10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771081" cy="3240360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IMG_20221214_102645_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2736304" cy="3273227"/>
          </a:xfrm>
          <a:prstGeom prst="rect">
            <a:avLst/>
          </a:prstGeom>
          <a:noFill/>
        </p:spPr>
      </p:pic>
      <p:pic>
        <p:nvPicPr>
          <p:cNvPr id="6149" name="Picture 5" descr="C:\Users\Домашний\Desktop\IMG_20221214_102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068960"/>
            <a:ext cx="29523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ашний\Desktop\1644402586_17-phonoteka-org-p-foni-dlya-detskikh-prezentatsii-krasivi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0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омашний\Desktop\1645242312_30-phonoteka-org-p-fon-dlya-prezentatsii-russkaya-matreshka-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336704" cy="3993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Домашний\Desktop\IMG_20221214_101346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347864" cy="3861048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IMG_20221214_101452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85432"/>
            <a:ext cx="2915816" cy="3872568"/>
          </a:xfrm>
          <a:prstGeom prst="rect">
            <a:avLst/>
          </a:prstGeom>
          <a:noFill/>
        </p:spPr>
      </p:pic>
      <p:pic>
        <p:nvPicPr>
          <p:cNvPr id="1028" name="Picture 4" descr="C:\Users\Домашний\Desktop\IMG_20221214_101542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75756"/>
            <a:ext cx="3131840" cy="398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Матрёшка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традиционным русским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сувениром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самым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популярным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среди россиян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гостей,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далеко не каждый знает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матрешки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 descr="C:\Users\Домашний\Desktop\d16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744416" cy="5688632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20700" y="4937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4546848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734695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воспитание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интереса к истории России, народному творчеству на примере русской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национальной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игрушки.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познакомить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историей возникновения, видами, особенностями росписи русской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матрешки;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выяснить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географию и особенности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национального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сувенира;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творческие способности,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наблюдательность,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воспитывать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 к истории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культуре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России;</a:t>
            </a:r>
          </a:p>
          <a:p>
            <a:pPr lvl="2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оформить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мини – музей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«Русская матрёшка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 descr="C:\Users\Домашний\Desktop\d16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3276"/>
            <a:ext cx="3393922" cy="639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работы мини-музея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Обогащение предметно-развивающей среды группы.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 .Формирование у дошкольников представления о музее.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Расширение познавательных способностей, активности и деятельности.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творческого и логического мышления, воображения.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 .Сплочение коллектива родителей, педагогов и детей  при организации мини - музея.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860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с народными игрушками (матрешки,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свистулька, кукла, колокольчик, деревянные игрушки и т.д.)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с историей возникновения матрешки.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матрешек.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Чтение и заучивание стихов о матрешке.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с матрешками.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Разучивание песен, хороводов и танцев.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Рисование простейших элементов росписи матрешки.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матрешек из различных материалов (картон, глина, ткань и т.д.)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 семейных матрешек.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 экспозиции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64319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Матрёшки традиционные 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Матрёшки авторской работы.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Матрёшки, изготовленные руками детей.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Проекты и конспекты занятий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 с матрешками.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мини-музее организуются: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Тематические выставки, выставки экспонатов,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предметов декоративно – прикладного творчества,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иллюстраций, предметов быта, и т. д.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Познавательные игры - занятия по ознакомлению с народным декоративно-прикладным искусством, театрализованные игры с авторскими матрёшками по сказкам, художественное творчество детей               (рисование, аппликация).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402586_17-phonoteka-org-p-foni-dlya-detskikh-prezentatsii-krasivi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основу решения этих задач положены следующие принципы: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принцип доступности	(учета возрастных особенностей дошкольников);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принцип индивидуального подхода (опоры на интерес ребёнка);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принцип осуществления взаимодействия воспитателя с детьми при руководящей роли взрослого;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принцип наглядности;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принцип последовательности;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принцип сотрудничества и взаимоуважения.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388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Задачи работы мини-музея </vt:lpstr>
      <vt:lpstr>Виды деятельности: </vt:lpstr>
      <vt:lpstr>Содержание экспозиции </vt:lpstr>
      <vt:lpstr>В мини-музее организуются: </vt:lpstr>
      <vt:lpstr>Слайд 9</vt:lpstr>
      <vt:lpstr>Интеграция образовательных областей. </vt:lpstr>
      <vt:lpstr>Слайд 11</vt:lpstr>
      <vt:lpstr>Слайд 12</vt:lpstr>
      <vt:lpstr>Творческая мастерская</vt:lpstr>
      <vt:lpstr>Любим мы с матрешками плясать, а еще на дудочке играть.</vt:lpstr>
      <vt:lpstr>А как любят малыши с матрешками играть!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3</cp:revision>
  <dcterms:created xsi:type="dcterms:W3CDTF">2022-12-12T11:45:16Z</dcterms:created>
  <dcterms:modified xsi:type="dcterms:W3CDTF">2022-12-14T18:13:31Z</dcterms:modified>
</cp:coreProperties>
</file>