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C953-7D66-409D-ADC8-E4B7EF9E7D2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50C8-205B-4600-A8B5-8A00CE5D97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37890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№22 п.Стодолище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занятию в подготовительной группе «День музыки»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музыкальный руководитель Толмачева В.Н.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нас детском саду проходят различные утренники и наши ребята с удовольствием танцуют и поют. Радуют родителей и воспитателей</a:t>
            </a:r>
            <a:endParaRPr lang="ru-RU" dirty="0"/>
          </a:p>
        </p:txBody>
      </p:sp>
      <p:pic>
        <p:nvPicPr>
          <p:cNvPr id="7171" name="Picture 3" descr="C:\Users\Домашний\Desktop\img-20230307-wa0005_409_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880319" cy="1800200"/>
          </a:xfrm>
          <a:prstGeom prst="rect">
            <a:avLst/>
          </a:prstGeom>
          <a:noFill/>
        </p:spPr>
      </p:pic>
      <p:pic>
        <p:nvPicPr>
          <p:cNvPr id="7172" name="Picture 4" descr="C:\Users\Домашний\Desktop\img_20230901_104836_307_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520280" cy="1800200"/>
          </a:xfrm>
          <a:prstGeom prst="rect">
            <a:avLst/>
          </a:prstGeom>
          <a:noFill/>
        </p:spPr>
      </p:pic>
      <p:pic>
        <p:nvPicPr>
          <p:cNvPr id="7173" name="Picture 5" descr="C:\Users\Домашний\Desktop\img_20230901_103335_307_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92417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Домашний\Desktop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4104246_gas-kvas-com-p-mezhdunarodnii-den-muziki-risunki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96944" cy="58655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Каждый год 1 октября отмечается праздник «День музыки» . </a:t>
            </a:r>
            <a:r>
              <a:rPr lang="ru-RU" dirty="0"/>
              <a:t>А придумал этот праздник композитор Дмитрий Шостакович. Он считал, что День музыки поможет объединить представителей разных культур</a:t>
            </a:r>
            <a:r>
              <a:rPr lang="ru-RU" dirty="0" smtClean="0"/>
              <a:t>. Ведь без музыки не возможна наша жизнь: с ней мы веселимся и грустим , под нее мы поем и танцуем.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поют, танцуют, слушают.</a:t>
            </a:r>
            <a:endParaRPr lang="ru-RU" dirty="0"/>
          </a:p>
        </p:txBody>
      </p:sp>
      <p:pic>
        <p:nvPicPr>
          <p:cNvPr id="4" name="Содержимое 3" descr="1663240465_51-mykaleidoscope-ru-p-veselii-muzikant-krasivo-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3663038" cy="2520280"/>
          </a:xfrm>
        </p:spPr>
      </p:pic>
      <p:pic>
        <p:nvPicPr>
          <p:cNvPr id="1026" name="Picture 2" descr="C:\Users\Домашний\Desktop\e48a114017e330c74de5907aa4c88f2a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5"/>
            <a:ext cx="3456384" cy="2376264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377a5e61-e5ca-598b-8ce2-7d5935890f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05064"/>
            <a:ext cx="3312368" cy="24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какие это музыкальные инструменты.</a:t>
            </a:r>
            <a:endParaRPr lang="ru-RU" dirty="0"/>
          </a:p>
        </p:txBody>
      </p:sp>
      <p:pic>
        <p:nvPicPr>
          <p:cNvPr id="2050" name="Picture 2" descr="C:\Users\Домашний\Desktop\10c00ee7f61517516c768eea6eaa6a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808312" cy="1944216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kartinki-na-shkafchiki-s-igrushkami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2736304" cy="2232248"/>
          </a:xfrm>
          <a:prstGeom prst="rect">
            <a:avLst/>
          </a:prstGeom>
          <a:noFill/>
        </p:spPr>
      </p:pic>
      <p:pic>
        <p:nvPicPr>
          <p:cNvPr id="2052" name="Picture 4" descr="C:\Users\Домашний\Desktop\1673510427_gas-kvas-com-p-detskii-risunok-fortepiano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707779" cy="2013794"/>
          </a:xfrm>
          <a:prstGeom prst="rect">
            <a:avLst/>
          </a:prstGeom>
          <a:noFill/>
        </p:spPr>
      </p:pic>
      <p:pic>
        <p:nvPicPr>
          <p:cNvPr id="2053" name="Picture 5" descr="C:\Users\Домашний\Desktop\f75405d8a51932afbb3aa744bc8376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628800"/>
            <a:ext cx="2837110" cy="2232248"/>
          </a:xfrm>
          <a:prstGeom prst="rect">
            <a:avLst/>
          </a:prstGeom>
          <a:noFill/>
        </p:spPr>
      </p:pic>
      <p:pic>
        <p:nvPicPr>
          <p:cNvPr id="2054" name="Picture 6" descr="C:\Users\Домашний\Desktop\1675990600_papik-pro-p-risunok-raspisnaya-lozhka-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7604" y="4293096"/>
            <a:ext cx="382639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мире существует очень много музыкальных инструментов.</a:t>
            </a:r>
            <a:endParaRPr lang="ru-RU" dirty="0"/>
          </a:p>
        </p:txBody>
      </p:sp>
      <p:pic>
        <p:nvPicPr>
          <p:cNvPr id="3074" name="Picture 2" descr="C:\Users\Домашний\Desktop\muzinstrumen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9694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из каких мультфильмов песенки</a:t>
            </a:r>
            <a:endParaRPr lang="ru-RU" dirty="0"/>
          </a:p>
        </p:txBody>
      </p:sp>
      <p:pic>
        <p:nvPicPr>
          <p:cNvPr id="4098" name="Picture 2" descr="C:\Users\Домашний\Desktop\pesnya_goluboj_vag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7194"/>
            <a:ext cx="82296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ашний\Desktop\0337532e709fa1c7a86f99a79b5da1ff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476672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омашний\Desktop\1612768178_188-p-goluboi-fon-dlya-prezentatsii-powerpoint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Домашний\Desktop\1676416403_gas-kvas-com-p-detskii-risunok-mamontenka-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838" t="2326" r="12988"/>
          <a:stretch>
            <a:fillRect/>
          </a:stretch>
        </p:blipFill>
        <p:spPr bwMode="auto">
          <a:xfrm>
            <a:off x="899592" y="476672"/>
            <a:ext cx="705678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112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детский сад №22 п.Стодолище Презентация к занятию в подготовительной группе «День музыки»</vt:lpstr>
      <vt:lpstr>Слайд 2</vt:lpstr>
      <vt:lpstr>Слайд 3</vt:lpstr>
      <vt:lpstr>Дети поют, танцуют, слушают.</vt:lpstr>
      <vt:lpstr>Отгадай какие это музыкальные инструменты.</vt:lpstr>
      <vt:lpstr>В мире существует очень много музыкальных инструментов.</vt:lpstr>
      <vt:lpstr>Отгадай из каких мультфильмов песенки</vt:lpstr>
      <vt:lpstr>Слайд 8</vt:lpstr>
      <vt:lpstr>Слайд 9</vt:lpstr>
      <vt:lpstr>У нас детском саду проходят различные утренники и наши ребята с удовольствием танцуют и поют. Радуют родителей и воспитателей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№22 п.Стодолище Презентация к занятию в подготовительной группе «День музыки»</dc:title>
  <dc:creator>Домашний</dc:creator>
  <cp:lastModifiedBy>Домашний</cp:lastModifiedBy>
  <cp:revision>1</cp:revision>
  <dcterms:created xsi:type="dcterms:W3CDTF">2023-10-18T09:28:24Z</dcterms:created>
  <dcterms:modified xsi:type="dcterms:W3CDTF">2023-10-18T10:43:49Z</dcterms:modified>
</cp:coreProperties>
</file>