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2" r:id="rId9"/>
    <p:sldId id="264" r:id="rId10"/>
    <p:sldId id="265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D7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94671" autoAdjust="0"/>
  </p:normalViewPr>
  <p:slideViewPr>
    <p:cSldViewPr>
      <p:cViewPr>
        <p:scale>
          <a:sx n="46" d="100"/>
          <a:sy n="46" d="100"/>
        </p:scale>
        <p:origin x="-60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notesViewPr>
    <p:cSldViewPr>
      <p:cViewPr varScale="1">
        <p:scale>
          <a:sx n="65" d="100"/>
          <a:sy n="65" d="100"/>
        </p:scale>
        <p:origin x="-264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31AC95-8551-4F6D-8C70-3ACCB1B72A8D}" type="datetimeFigureOut">
              <a:rPr lang="ru-RU" smtClean="0"/>
              <a:t>04.04.2017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3432A2-7D0F-44B0-8D1A-FBD089351E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047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432A2-7D0F-44B0-8D1A-FBD089351EC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804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7D069-6555-4229-A774-E5D2DDE1EA97}" type="datetime1">
              <a:rPr lang="ru-RU" smtClean="0"/>
              <a:t>04.04.2017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511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6985B-868F-4C27-8D13-DEEF7829BF95}" type="datetime1">
              <a:rPr lang="ru-RU" smtClean="0"/>
              <a:t>04.04.2017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556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F4BB5-6252-4DCD-804D-CFF4B3661C3D}" type="datetime1">
              <a:rPr lang="ru-RU" smtClean="0"/>
              <a:t>04.04.2017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437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0FD37-5B63-4396-BB09-91CE2CAAB195}" type="datetime1">
              <a:rPr lang="ru-RU" smtClean="0"/>
              <a:t>04.04.2017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53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9C550-3480-48C0-A4FC-930E358BE496}" type="datetime1">
              <a:rPr lang="ru-RU" smtClean="0"/>
              <a:t>04.04.2017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94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3D00B-95CC-40B0-B239-DEF39840E3D6}" type="datetime1">
              <a:rPr lang="ru-RU" smtClean="0"/>
              <a:t>04.04.2017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20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16F5A-A626-4D08-94B7-800793A03E1C}" type="datetime1">
              <a:rPr lang="ru-RU" smtClean="0"/>
              <a:t>04.04.2017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003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8DA34-CB9C-420E-90A9-81296A92488B}" type="datetime1">
              <a:rPr lang="ru-RU" smtClean="0"/>
              <a:t>04.04.2017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954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ACAE6-FBB7-4BB8-8FE6-E345B5F005D5}" type="datetime1">
              <a:rPr lang="ru-RU" smtClean="0"/>
              <a:t>04.04.2017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563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A5F9A-5CD2-435F-BD80-BCB40ABB1961}" type="datetime1">
              <a:rPr lang="ru-RU" smtClean="0"/>
              <a:t>04.04.2017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265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61AA6-5262-407C-A802-CAE6A78B8635}" type="datetime1">
              <a:rPr lang="ru-RU" smtClean="0"/>
              <a:t>04.04.2017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306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028E0-9D48-4CAE-9750-45BEE67A75A7}" type="datetime1">
              <a:rPr lang="ru-RU" smtClean="0"/>
              <a:t>04.04.2017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21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yandex.ru/images/search?text=&#1087;&#1088;&#1080;&#1088;&#1086;&#1076;&#1072;" TargetMode="External"/><Relationship Id="rId3" Type="http://schemas.openxmlformats.org/officeDocument/2006/relationships/hyperlink" Target="https://yandex.ru/images/search?p=2&amp;text=&#1086;&#1073;&#1080;&#1090;&#1072;&#1090;&#1077;&#1083;&#1080;%20&#1074;&#1086;&#1076;&#1086;&#1077;&#1084;&#1086;&#1074;&amp;img_url=http://bigpicture.ru/wp-content/uploads/2012/04/1056.jpg&amp;pos=79&amp;rpt=simage" TargetMode="External"/><Relationship Id="rId7" Type="http://schemas.openxmlformats.org/officeDocument/2006/relationships/hyperlink" Target="https://yandex.ru/images/search?text=&#1083;&#1077;&#1089;" TargetMode="External"/><Relationship Id="rId2" Type="http://schemas.openxmlformats.org/officeDocument/2006/relationships/hyperlink" Target="http://wsezdrav.ru/wp-content/uploads/2012/05/1300417996_yagoda1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andex.ru/images/search?text=&#1074;&#1086;&#1076;&#1086;&#1077;&#1084;&#1099;%20&#1088;&#1086;&#1089;&#1089;&#1080;&#1080;&amp;img_url=http://odonata-chuvashia42.narod.ru/img_000101.jpg&amp;pos=11&amp;rpt=simage" TargetMode="External"/><Relationship Id="rId5" Type="http://schemas.openxmlformats.org/officeDocument/2006/relationships/hyperlink" Target="https://muzofond.com/search/&#1079;&#1074;&#1091;&#1082;&#1080;%20&#1087;&#1088;&#1080;&#1088;&#1086;&#1076;&#1099;%20&#1083;&#1077;&#1089;" TargetMode="External"/><Relationship Id="rId4" Type="http://schemas.openxmlformats.org/officeDocument/2006/relationships/hyperlink" Target="https://yandex.ru/images/search?text=&#1083;&#1077;&#1089;&#1085;&#1099;&#1077;%20&#1078;&#1080;&#1074;&#1086;&#1090;&#1085;&#1099;&#1077;&amp;stype=image&amp;lr=120063&amp;noreask=1&amp;parent-reqid=1474823097240907-16636815513788071121283624-sas1-5494&amp;source=wiz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g"/><Relationship Id="rId7" Type="http://schemas.openxmlformats.org/officeDocument/2006/relationships/image" Target="../media/image41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" y="-28600"/>
            <a:ext cx="9342654" cy="75334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764704"/>
            <a:ext cx="7558608" cy="443135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«Природа –наш дом». </a:t>
            </a:r>
            <a:endParaRPr lang="ru-RU" sz="4400" b="1" dirty="0"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52120" y="4725144"/>
            <a:ext cx="6440760" cy="1980456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Подготовила воспитатель</a:t>
            </a:r>
          </a:p>
          <a:p>
            <a:pPr algn="l"/>
            <a:r>
              <a:rPr lang="ru-R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МБДОУ д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22 п. Стодолище</a:t>
            </a:r>
          </a:p>
          <a:p>
            <a:pPr algn="l"/>
            <a:r>
              <a:rPr lang="ru-R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Кондрашова О.А..</a:t>
            </a:r>
            <a:r>
              <a:rPr lang="ru-RU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</a:t>
            </a:fld>
            <a:endParaRPr lang="ru-RU"/>
          </a:p>
        </p:txBody>
      </p:sp>
      <p:pic>
        <p:nvPicPr>
          <p:cNvPr id="7" name="Звуки природы с музыкой для малышей - Лес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6705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0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728"/>
            <a:ext cx="9231180" cy="68856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92696"/>
            <a:ext cx="7772400" cy="2505075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«Мы хозяева природы, а она кладовая солнца со всеми сокровищами жизни. Рыбе нужна вода, птицам нужен воздух, животным – лес, степи, горы, а человеку нужна природа</a:t>
            </a:r>
            <a:r>
              <a:rPr lang="ru-RU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охранять ее – наша главная цель. </a:t>
            </a:r>
            <a:r>
              <a:rPr lang="ru-RU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Земля такая маленькая. </a:t>
            </a:r>
            <a:r>
              <a:rPr lang="ru-RU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Давайте ее охранять!»     </a:t>
            </a:r>
            <a:r>
              <a:rPr lang="ru-RU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</a:t>
            </a:r>
            <a:br>
              <a:rPr lang="ru-RU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</a:t>
            </a:r>
            <a:r>
              <a:rPr lang="ru-RU" sz="2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 Пришвин 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82025" y="6492875"/>
            <a:ext cx="561975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chemeClr val="tx1"/>
                </a:solidFill>
              </a:rPr>
              <a:t>10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06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3501008"/>
            <a:ext cx="77724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                    Список литературы:</a:t>
            </a:r>
            <a:br>
              <a:rPr lang="ru-RU" sz="40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40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40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wsezdrav.ru/wp-content/uploads/2012/05/1300417996_yagoda1.jpg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yandex.ru/images/search?p=2&amp;text=обитатели%20водоемов&amp;img_url=http%3A%2F%2Fbigpicture.ru%2Fwp-content%2Fuploads%2F2012%2F04%2F1056.jpg&amp;pos=79&amp;rpt=simage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yandex.ru/images/search?text=лесные%20животные&amp;stype=image&amp;lr=120063&amp;noreask=1&amp;parent-reqid=1474823097240907-16636815513788071121283624-sas1-5494&amp;source=wiz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https://muzofond.com/search/</a:t>
            </a:r>
            <a:r>
              <a:rPr lang="ru-RU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звуки%20природы%20лес</a:t>
            </a:r>
            <a:r>
              <a:rPr lang="ru-RU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://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yandex.ru/images/search?text=водоемы%20россии&amp;img_url=http%3A%2F%2Fodonata-chuvashia42.narod.ru%2Fimg_000101.jpg&amp;pos=11&amp;rpt=simage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yandex.ru/images/search?text=лес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yandex.ru/images/search?text=природа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 </a:t>
            </a:r>
            <a:br>
              <a:rPr lang="ru-RU" sz="1800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16416" y="6356350"/>
            <a:ext cx="370384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686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696" y="-531440"/>
            <a:ext cx="9756576" cy="73894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9756576" cy="1600200"/>
          </a:xfrm>
        </p:spPr>
        <p:txBody>
          <a:bodyPr/>
          <a:lstStyle/>
          <a:p>
            <a:pPr algn="l"/>
            <a:r>
              <a:rPr lang="ru-RU" sz="2800" b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«Счастье – это быть с природой, видеть её, </a:t>
            </a:r>
            <a:br>
              <a:rPr lang="ru-RU" sz="2800" b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говорить с ней»</a:t>
            </a:r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</a:t>
            </a:r>
            <a:r>
              <a:rPr lang="ru-RU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Л.Н.Толстой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03848" y="5517232"/>
            <a:ext cx="6174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Мы с вами живем в удивительном месте. Удивительна природа , окружающая нас.</a:t>
            </a:r>
          </a:p>
        </p:txBody>
      </p:sp>
    </p:spTree>
    <p:extLst>
      <p:ext uri="{BB962C8B-B14F-4D97-AF65-F5344CB8AC3E}">
        <p14:creationId xmlns:p14="http://schemas.microsoft.com/office/powerpoint/2010/main" val="380981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456"/>
            <a:ext cx="9144000" cy="6908456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4653136"/>
            <a:ext cx="8229600" cy="1600200"/>
          </a:xfrm>
        </p:spPr>
        <p:txBody>
          <a:bodyPr/>
          <a:lstStyle/>
          <a:p>
            <a:r>
              <a:rPr lang="ru-RU" sz="2800" b="1" dirty="0">
                <a:solidFill>
                  <a:schemeClr val="tx1"/>
                </a:solidFill>
                <a:effectLst/>
              </a:rPr>
              <a:t>Леса – это легкие планеты. 1 га леса поглощает </a:t>
            </a:r>
            <a:r>
              <a:rPr lang="ru-RU" sz="2800" b="1" dirty="0" smtClean="0">
                <a:solidFill>
                  <a:schemeClr val="tx1"/>
                </a:solidFill>
                <a:effectLst/>
              </a:rPr>
              <a:t>столько углекислого </a:t>
            </a:r>
            <a:r>
              <a:rPr lang="ru-RU" sz="2800" b="1" dirty="0">
                <a:solidFill>
                  <a:schemeClr val="tx1"/>
                </a:solidFill>
                <a:effectLst/>
              </a:rPr>
              <a:t>газа, сколько его образуется при дыхании 200 человек. 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82025" y="6492875"/>
            <a:ext cx="561975" cy="365125"/>
          </a:xfrm>
        </p:spPr>
        <p:txBody>
          <a:bodyPr/>
          <a:lstStyle/>
          <a:p>
            <a:fld id="{B19B0651-EE4F-4900-A07F-96A6BFA9D0F0}" type="slidenum">
              <a:rPr lang="ru-RU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20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10471" y="692696"/>
            <a:ext cx="5756176" cy="560859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Животные</a:t>
            </a:r>
            <a:endParaRPr lang="ru-RU" sz="36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82025" y="6492875"/>
            <a:ext cx="561975" cy="365125"/>
          </a:xfrm>
        </p:spPr>
        <p:txBody>
          <a:bodyPr/>
          <a:lstStyle/>
          <a:p>
            <a:fld id="{B19B0651-EE4F-4900-A07F-96A6BFA9D0F0}" type="slidenum">
              <a:rPr lang="ru-RU" sz="1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87" y="476672"/>
            <a:ext cx="2725039" cy="17031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599" y="2530488"/>
            <a:ext cx="2673557" cy="18871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694" y="1844824"/>
            <a:ext cx="2585034" cy="18527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02" y="2564904"/>
            <a:ext cx="2760124" cy="18527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825" y="4738315"/>
            <a:ext cx="2651331" cy="17366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31" y="4738315"/>
            <a:ext cx="2789795" cy="17436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880" y="4221088"/>
            <a:ext cx="2608661" cy="17366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599" y="473845"/>
            <a:ext cx="2673557" cy="170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7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3260" y="548680"/>
            <a:ext cx="5721895" cy="951731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Птицы</a:t>
            </a:r>
            <a:endParaRPr lang="ru-RU" sz="36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2232248" cy="15155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32656"/>
            <a:ext cx="2448272" cy="15155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060848"/>
            <a:ext cx="3888432" cy="22034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20888"/>
            <a:ext cx="1800200" cy="15841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564904"/>
            <a:ext cx="1728192" cy="14401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25144"/>
            <a:ext cx="3600400" cy="19259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725143"/>
            <a:ext cx="3600400" cy="192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53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23095" y="404664"/>
            <a:ext cx="6081935" cy="663699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Растения</a:t>
            </a:r>
            <a:endParaRPr lang="ru-RU" sz="36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994" y="1617361"/>
            <a:ext cx="2779801" cy="21602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095" y="4260532"/>
            <a:ext cx="2717057" cy="22118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2779801" cy="21602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260531"/>
            <a:ext cx="2779801" cy="22118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763" y="1628800"/>
            <a:ext cx="2747389" cy="21602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994" y="4260532"/>
            <a:ext cx="2798511" cy="221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4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9033" y="310108"/>
            <a:ext cx="6441975" cy="735707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Лесные дары</a:t>
            </a:r>
            <a:endParaRPr lang="ru-RU" sz="36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388424" y="6356350"/>
            <a:ext cx="298376" cy="365125"/>
          </a:xfrm>
        </p:spPr>
        <p:txBody>
          <a:bodyPr/>
          <a:lstStyle/>
          <a:p>
            <a:pPr algn="l"/>
            <a:fld id="{B19B0651-EE4F-4900-A07F-96A6BFA9D0F0}" type="slidenum">
              <a:rPr lang="ru-RU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7</a:t>
            </a:fld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76116"/>
            <a:ext cx="2942456" cy="22068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124744"/>
            <a:ext cx="3312368" cy="22050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61048"/>
            <a:ext cx="2942456" cy="23741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861048"/>
            <a:ext cx="3291268" cy="23741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534334"/>
            <a:ext cx="3312368" cy="248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9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0" y="332656"/>
            <a:ext cx="6657999" cy="807715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Водоемы</a:t>
            </a:r>
            <a:endParaRPr lang="ru-RU" sz="36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chemeClr val="tx1"/>
                </a:solidFill>
              </a:rPr>
              <a:t>8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9244"/>
            <a:ext cx="2857500" cy="2143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269244"/>
            <a:ext cx="3059832" cy="21431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77072"/>
            <a:ext cx="2857500" cy="22094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077072"/>
            <a:ext cx="3059832" cy="2209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564903"/>
            <a:ext cx="3312368" cy="243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8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059" y="404664"/>
            <a:ext cx="6513983" cy="807715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Обитатели водоемов</a:t>
            </a:r>
            <a:endParaRPr lang="ru-RU" sz="36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13325"/>
            <a:ext cx="2507028" cy="21396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091535"/>
            <a:ext cx="2605540" cy="20478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956" y="4499837"/>
            <a:ext cx="2736304" cy="18169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323" y="1613324"/>
            <a:ext cx="2736304" cy="20796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5" y="4499837"/>
            <a:ext cx="2507028" cy="18169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017" y="1480919"/>
            <a:ext cx="1805186" cy="12022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017" y="5408290"/>
            <a:ext cx="1849642" cy="109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8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</TotalTime>
  <Words>141</Words>
  <Application>Microsoft Office PowerPoint</Application>
  <PresentationFormat>Экран (4:3)</PresentationFormat>
  <Paragraphs>27</Paragraphs>
  <Slides>11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«Природа –наш дом». </vt:lpstr>
      <vt:lpstr>«Счастье – это быть с природой, видеть её,   говорить с ней»                                                                           Л.Н.Толстой</vt:lpstr>
      <vt:lpstr>Леса – это легкие планеты. 1 га леса поглощает столько углекислого газа, сколько его образуется при дыхании 200 человек. </vt:lpstr>
      <vt:lpstr>Животные</vt:lpstr>
      <vt:lpstr>Птицы</vt:lpstr>
      <vt:lpstr>Растения</vt:lpstr>
      <vt:lpstr>Лесные дары</vt:lpstr>
      <vt:lpstr>Водоемы</vt:lpstr>
      <vt:lpstr>Обитатели водоемов</vt:lpstr>
      <vt:lpstr>«Мы хозяева природы, а она кладовая солнца со всеми сокровищами жизни. Рыбе нужна вода, птицам нужен воздух, животным – лес, степи, горы, а человеку нужна природа. И охранять ее – наша главная цель. Земля такая маленькая. Давайте ее охранять!»                                                                                       М. Пришвин </vt:lpstr>
      <vt:lpstr>                     Список литературы:  http://wsezdrav.ru/wp-content/uploads/2012/05/1300417996_yagoda1.jpg  https://yandex.ru/images/search?p=2&amp;text=обитатели%20водоемов&amp;img_url=http%3A%2F%2Fbigpicture.ru%2Fwp-content%2Fuploads%2F2012%2F04%2F1056.jpg&amp;pos=79&amp;rpt=simage  https://yandex.ru/images/search?text=лесные%20животные&amp;stype=image&amp;lr=120063&amp;noreask=1&amp;parent-reqid=1474823097240907-16636815513788071121283624-sas1-5494&amp;source=wiz   https://muzofond.com/search/звуки%20природы%20лес  https://yandex.ru/images/search?text=водоемы%20россии&amp;img_url=http%3A%2F%2Fodonata-chuvashia42.narod.ru%2Fimg_000101.jpg&amp;pos=11&amp;rpt=simage    https://yandex.ru/images/search?text=лес  https://yandex.ru/images/search?text=природа                       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«Природа –наш дом».</dc:title>
  <dc:creator>Гипнотимитуя</dc:creator>
  <cp:lastModifiedBy>Админ</cp:lastModifiedBy>
  <cp:revision>20</cp:revision>
  <dcterms:created xsi:type="dcterms:W3CDTF">2016-09-25T15:46:47Z</dcterms:created>
  <dcterms:modified xsi:type="dcterms:W3CDTF">2017-04-04T18:25:25Z</dcterms:modified>
</cp:coreProperties>
</file>