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53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581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93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36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17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0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1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89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23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2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53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29A3F-F0EA-43A2-9F45-813280CA197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2EFC-9F6E-4CC0-B27A-AAEA7195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39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1" y="1196753"/>
            <a:ext cx="8424937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Мастер-класс</a:t>
            </a:r>
          </a:p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abic Typesetting" panose="03020402040406030203" pitchFamily="66" charset="-78"/>
              </a:rPr>
              <a:t>«Методические приемы обучения педагогов изготовлению тряпичных кукол для дошкольников»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abic Typesetting" panose="03020402040406030203" pitchFamily="66" charset="-7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5877272"/>
            <a:ext cx="58008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Воспитатель: </a:t>
            </a:r>
            <a:r>
              <a:rPr lang="ru-RU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Чехалкова</a:t>
            </a:r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Т.В.</a:t>
            </a:r>
            <a:endParaRPr lang="ru-RU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5115" y="332656"/>
            <a:ext cx="56732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МБДОУ д/с №22 п. Стодолище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30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28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4531686" cy="604224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0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4192"/>
            <a:ext cx="9131902" cy="685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2" t="2275" r="23658"/>
          <a:stretch/>
        </p:blipFill>
        <p:spPr bwMode="auto">
          <a:xfrm>
            <a:off x="395536" y="764704"/>
            <a:ext cx="2133600" cy="43071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34575"/>
            <a:ext cx="3103820" cy="28780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 r="30001"/>
          <a:stretch/>
        </p:blipFill>
        <p:spPr bwMode="auto">
          <a:xfrm>
            <a:off x="3255817" y="404664"/>
            <a:ext cx="1995055" cy="290470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4704"/>
            <a:ext cx="2829123" cy="252049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41911"/>
            <a:ext cx="3573016" cy="265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5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41" y="16544"/>
            <a:ext cx="91328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43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91328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Дом\Desktop\IMG_20211126_132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ом\Desktop\IMG_20211126_132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48" y="71627"/>
            <a:ext cx="2733768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Дом\Desktop\IMG_20211126_1324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Дом\Desktop\IMG_20211126_1324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13073"/>
          <a:stretch/>
        </p:blipFill>
        <p:spPr bwMode="auto">
          <a:xfrm>
            <a:off x="4190569" y="3861048"/>
            <a:ext cx="4672013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9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2" y="34911"/>
            <a:ext cx="917444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4911"/>
            <a:ext cx="81369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Методы, используемые в работе 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детьми при изготовлении кукол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2331" y="2276872"/>
            <a:ext cx="26308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Словесные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9354" y="3810000"/>
            <a:ext cx="34948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Эвристические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5203102"/>
            <a:ext cx="71534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Информационно-рецептивные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2967335"/>
            <a:ext cx="41044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Репродуктивные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067755" y="1789237"/>
            <a:ext cx="848061" cy="63165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3383179" y="1789237"/>
            <a:ext cx="180709" cy="214381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076056" y="1916832"/>
            <a:ext cx="1584176" cy="106792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211960" y="1916832"/>
            <a:ext cx="1152128" cy="338437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4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763"/>
            <a:ext cx="91328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52248"/>
            <a:ext cx="639045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u="sng" dirty="0">
                <a:solidFill>
                  <a:srgbClr val="7030A0"/>
                </a:solidFill>
              </a:rPr>
              <a:t>Словесный метод</a:t>
            </a:r>
            <a:r>
              <a:rPr lang="ru-RU" sz="4400" dirty="0">
                <a:solidFill>
                  <a:srgbClr val="7030A0"/>
                </a:solidFill>
              </a:rPr>
              <a:t>: </a:t>
            </a:r>
            <a:endParaRPr lang="ru-RU" sz="4400" dirty="0" smtClean="0">
              <a:solidFill>
                <a:srgbClr val="7030A0"/>
              </a:solidFill>
            </a:endParaRPr>
          </a:p>
          <a:p>
            <a:endParaRPr lang="ru-RU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/>
              <a:t>беседа</a:t>
            </a:r>
            <a:r>
              <a:rPr lang="ru-RU" sz="2800" dirty="0"/>
              <a:t>, </a:t>
            </a: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/>
              <a:t>рассказ</a:t>
            </a:r>
            <a:r>
              <a:rPr lang="ru-RU" sz="2800" dirty="0"/>
              <a:t>, </a:t>
            </a: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/>
              <a:t>художественное </a:t>
            </a:r>
            <a:r>
              <a:rPr lang="ru-RU" sz="2800" dirty="0"/>
              <a:t>слово, </a:t>
            </a: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/>
              <a:t>вопросы</a:t>
            </a:r>
            <a:r>
              <a:rPr lang="ru-RU" sz="2800" dirty="0"/>
              <a:t>: уточняющие, наводящие, проблемные, познавательные; </a:t>
            </a: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/>
              <a:t>поощрение </a:t>
            </a:r>
            <a:r>
              <a:rPr lang="ru-RU" sz="2800" dirty="0"/>
              <a:t>(похвала ребенка, положительное симулирующее оценивание.</a:t>
            </a:r>
          </a:p>
        </p:txBody>
      </p:sp>
    </p:spTree>
    <p:extLst>
      <p:ext uri="{BB962C8B-B14F-4D97-AF65-F5344CB8AC3E}">
        <p14:creationId xmlns:p14="http://schemas.microsoft.com/office/powerpoint/2010/main" val="23745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332656"/>
            <a:ext cx="70567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i="1" u="sng" dirty="0" smtClean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sz="4000" b="1" i="1" u="sng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Информационно-рецептивный</a:t>
            </a:r>
            <a:r>
              <a:rPr lang="ru-RU" sz="40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: </a:t>
            </a:r>
            <a:endParaRPr lang="ru-RU" sz="4000" b="1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endParaRPr lang="ru-RU" sz="4000" b="1" dirty="0" smtClean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effectLst/>
                <a:latin typeface="Times New Roman"/>
                <a:ea typeface="Times New Roman"/>
              </a:rPr>
              <a:t>рассматривание,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effectLst/>
                <a:latin typeface="Times New Roman"/>
                <a:ea typeface="Times New Roman"/>
              </a:rPr>
              <a:t> напоминание,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effectLst/>
                <a:latin typeface="Times New Roman"/>
                <a:ea typeface="Times New Roman"/>
              </a:rPr>
              <a:t>частичный показ;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effectLst/>
                <a:latin typeface="Times New Roman"/>
                <a:ea typeface="Times New Roman"/>
              </a:rPr>
              <a:t>объяснение, сопровождаемое показом;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effectLst/>
                <a:latin typeface="Times New Roman"/>
                <a:ea typeface="Times New Roman"/>
              </a:rPr>
              <a:t> устные инструкции по выполнению работы.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4412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" y="0"/>
            <a:ext cx="91328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374898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7030A0"/>
                </a:solidFill>
              </a:rPr>
              <a:t>Репродуктивный: </a:t>
            </a:r>
          </a:p>
          <a:p>
            <a:endParaRPr lang="ru-RU" sz="36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 smtClean="0"/>
              <a:t>выполнение действий с детьми, с проговариванием,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 smtClean="0"/>
              <a:t>совместное действие педагога с детьми.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9117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763"/>
            <a:ext cx="91328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20688"/>
            <a:ext cx="79928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7030A0"/>
                </a:solidFill>
              </a:rPr>
              <a:t>Эвристический: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 smtClean="0"/>
              <a:t>выполнение действий с детьми по пооперационным картам или схемам,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 smtClean="0"/>
              <a:t>выполнение работ с опорой на личный опыт.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854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125</Words>
  <Application>Microsoft Office PowerPoint</Application>
  <PresentationFormat>Экран (4:3)</PresentationFormat>
  <Paragraphs>33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8</cp:revision>
  <dcterms:created xsi:type="dcterms:W3CDTF">2021-12-08T09:38:49Z</dcterms:created>
  <dcterms:modified xsi:type="dcterms:W3CDTF">2021-12-08T10:58:11Z</dcterms:modified>
</cp:coreProperties>
</file>