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4" r:id="rId5"/>
    <p:sldId id="275" r:id="rId6"/>
    <p:sldId id="276" r:id="rId7"/>
    <p:sldId id="262" r:id="rId8"/>
    <p:sldId id="258" r:id="rId9"/>
    <p:sldId id="263" r:id="rId10"/>
    <p:sldId id="259" r:id="rId11"/>
    <p:sldId id="260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0"/>
  </p:normalViewPr>
  <p:slideViewPr>
    <p:cSldViewPr>
      <p:cViewPr>
        <p:scale>
          <a:sx n="46" d="100"/>
          <a:sy n="46" d="100"/>
        </p:scale>
        <p:origin x="-60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9"/>
            <a:ext cx="9144000" cy="68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617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0" y="28940"/>
            <a:ext cx="7686600" cy="57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67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0153"/>
            <a:ext cx="3744416" cy="5616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855530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Когда есть мама,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</a:rPr>
              <a:t>жизнь прекрасна,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Она </a:t>
            </a:r>
            <a:r>
              <a:rPr lang="ru-RU" sz="3200" b="1" dirty="0">
                <a:solidFill>
                  <a:srgbClr val="C00000"/>
                </a:solidFill>
              </a:rPr>
              <a:t>ведь ангел на </a:t>
            </a:r>
            <a:r>
              <a:rPr lang="ru-RU" sz="3200" b="1" dirty="0" smtClean="0">
                <a:solidFill>
                  <a:srgbClr val="C00000"/>
                </a:solidFill>
              </a:rPr>
              <a:t>		земле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Она </a:t>
            </a:r>
            <a:r>
              <a:rPr lang="ru-RU" sz="3200" b="1" dirty="0">
                <a:solidFill>
                  <a:srgbClr val="C00000"/>
                </a:solidFill>
              </a:rPr>
              <a:t>как лучик солнца </a:t>
            </a:r>
            <a:r>
              <a:rPr lang="ru-RU" sz="3200" b="1" dirty="0" smtClean="0">
                <a:solidFill>
                  <a:srgbClr val="C00000"/>
                </a:solidFill>
              </a:rPr>
              <a:t>	ясный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Она </a:t>
            </a:r>
            <a:r>
              <a:rPr lang="ru-RU" sz="3200" b="1" dirty="0">
                <a:solidFill>
                  <a:srgbClr val="C00000"/>
                </a:solidFill>
              </a:rPr>
              <a:t>как звёзды в небе </a:t>
            </a:r>
            <a:r>
              <a:rPr lang="ru-RU" sz="3200" b="1" dirty="0" smtClean="0">
                <a:solidFill>
                  <a:srgbClr val="C00000"/>
                </a:solidFill>
              </a:rPr>
              <a:t>	все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7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606"/>
            <a:ext cx="3672408" cy="55211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5976" y="75539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Я счастлив, что ты есть, родная,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Ты </a:t>
            </a:r>
            <a:r>
              <a:rPr lang="ru-RU" sz="3600" b="1" dirty="0">
                <a:solidFill>
                  <a:srgbClr val="C00000"/>
                </a:solidFill>
              </a:rPr>
              <a:t>лучше всех, ценней всего.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Моё </a:t>
            </a:r>
            <a:r>
              <a:rPr lang="ru-RU" sz="3600" b="1" dirty="0">
                <a:solidFill>
                  <a:srgbClr val="C00000"/>
                </a:solidFill>
              </a:rPr>
              <a:t>ты счастье, дорогая,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Не </a:t>
            </a:r>
            <a:r>
              <a:rPr lang="ru-RU" sz="3600" b="1" dirty="0">
                <a:solidFill>
                  <a:srgbClr val="C00000"/>
                </a:solidFill>
              </a:rPr>
              <a:t>нужно больше ничего.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2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388221"/>
            <a:ext cx="7560840" cy="50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7416824" cy="48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7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1580" y="908720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Мама – </a:t>
            </a:r>
            <a:r>
              <a:rPr lang="ru-RU" sz="4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солнышко, цветочек</a:t>
            </a:r>
            <a:r>
              <a:rPr lang="ru-RU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,</a:t>
            </a:r>
          </a:p>
          <a:p>
            <a:r>
              <a:rPr lang="ru-RU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Мама – воздуха глоточек,</a:t>
            </a:r>
          </a:p>
          <a:p>
            <a:r>
              <a:rPr lang="ru-RU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Мама – радость, </a:t>
            </a:r>
          </a:p>
          <a:p>
            <a:r>
              <a:rPr lang="ru-RU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				мама – смех,</a:t>
            </a:r>
          </a:p>
          <a:p>
            <a:r>
              <a:rPr lang="ru-RU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Наши мамы лучше всех! </a:t>
            </a:r>
          </a:p>
        </p:txBody>
      </p:sp>
    </p:spTree>
    <p:extLst>
      <p:ext uri="{BB962C8B-B14F-4D97-AF65-F5344CB8AC3E}">
        <p14:creationId xmlns:p14="http://schemas.microsoft.com/office/powerpoint/2010/main" val="28758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58733"/>
            <a:ext cx="7416824" cy="4670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91368" y="4653136"/>
            <a:ext cx="3227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4400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МАМОЧКА</a:t>
            </a:r>
            <a:endParaRPr lang="ru-RU" sz="4400" b="1" i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5589240"/>
            <a:ext cx="553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Я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589240"/>
            <a:ext cx="1450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600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ТЕБЯ</a:t>
            </a:r>
            <a:r>
              <a:rPr lang="ru-RU" i="1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0889" y="5589240"/>
            <a:ext cx="2188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ЛЮБЛЮ</a:t>
            </a:r>
          </a:p>
        </p:txBody>
      </p:sp>
    </p:spTree>
    <p:extLst>
      <p:ext uri="{BB962C8B-B14F-4D97-AF65-F5344CB8AC3E}">
        <p14:creationId xmlns:p14="http://schemas.microsoft.com/office/powerpoint/2010/main" val="7976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90" y="538427"/>
            <a:ext cx="4032448" cy="53765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836711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На свете добрых слов живет немало,</a:t>
            </a:r>
            <a:br>
              <a:rPr lang="ru-RU" sz="3200" b="1" dirty="0"/>
            </a:br>
            <a:r>
              <a:rPr lang="ru-RU" sz="3200" b="1" dirty="0"/>
              <a:t>Но всех добрее и </a:t>
            </a:r>
            <a:endParaRPr lang="ru-RU" sz="3200" b="1" dirty="0" smtClean="0"/>
          </a:p>
          <a:p>
            <a:r>
              <a:rPr lang="ru-RU" sz="3200" b="1" dirty="0" smtClean="0"/>
              <a:t>важней </a:t>
            </a:r>
            <a:r>
              <a:rPr lang="ru-RU" sz="3200" b="1" dirty="0"/>
              <a:t>одно:</a:t>
            </a:r>
            <a:br>
              <a:rPr lang="ru-RU" sz="3200" b="1" dirty="0"/>
            </a:br>
            <a:r>
              <a:rPr lang="ru-RU" sz="3200" b="1" dirty="0"/>
              <a:t>Из двух слогов, </a:t>
            </a:r>
            <a:endParaRPr lang="ru-RU" sz="3200" b="1" dirty="0" smtClean="0"/>
          </a:p>
          <a:p>
            <a:r>
              <a:rPr lang="ru-RU" sz="3200" b="1" dirty="0" smtClean="0"/>
              <a:t>простое </a:t>
            </a:r>
            <a:r>
              <a:rPr lang="ru-RU" sz="3200" b="1" dirty="0"/>
              <a:t>слово </a:t>
            </a:r>
            <a:endParaRPr lang="ru-RU" sz="3200" b="1" dirty="0" smtClean="0"/>
          </a:p>
          <a:p>
            <a:r>
              <a:rPr lang="ru-RU" sz="3200" b="1" dirty="0">
                <a:solidFill>
                  <a:srgbClr val="FF0000"/>
                </a:solidFill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	«</a:t>
            </a:r>
            <a:r>
              <a:rPr lang="ru-RU" sz="3200" b="1" dirty="0">
                <a:solidFill>
                  <a:srgbClr val="FF0000"/>
                </a:solidFill>
              </a:rPr>
              <a:t>мама»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И нет на свете слов </a:t>
            </a:r>
            <a:endParaRPr lang="ru-RU" sz="3200" b="1" dirty="0" smtClean="0"/>
          </a:p>
          <a:p>
            <a:r>
              <a:rPr lang="ru-RU" sz="3200" b="1" dirty="0" smtClean="0"/>
              <a:t>дороже</a:t>
            </a:r>
            <a:r>
              <a:rPr lang="ru-RU" sz="3200" b="1" dirty="0"/>
              <a:t>, чем оно</a:t>
            </a:r>
            <a:r>
              <a:rPr lang="ru-RU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7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6424"/>
            <a:ext cx="3240360" cy="5255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06951" y="1205315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6951" y="105273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Почему, когда я с мамой</a:t>
            </a:r>
            <a:b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Даже хмурый день светлей?</a:t>
            </a:r>
            <a:b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Потому что, </a:t>
            </a:r>
            <a:endParaRPr lang="ru-RU" sz="36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	потому </a:t>
            </a:r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что</a:t>
            </a:r>
            <a:b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Нету мамочки милей.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1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8" y="548680"/>
            <a:ext cx="3560064" cy="5364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56720" y="82474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Почему когда мне больно,</a:t>
            </a:r>
            <a:b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 маме я спешу скорей?</a:t>
            </a:r>
            <a:b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Потому что, потому что</a:t>
            </a:r>
            <a:b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Нету мамочки нежней!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" y="385993"/>
            <a:ext cx="3508381" cy="5256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58159" y="76470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Почему, когда мы вместе</a:t>
            </a:r>
          </a:p>
          <a:p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Я счастливей всех на свете?</a:t>
            </a:r>
          </a:p>
          <a:p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Потому что, потому что</a:t>
            </a:r>
          </a:p>
          <a:p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Нету мамочки добрее!</a:t>
            </a:r>
          </a:p>
        </p:txBody>
      </p:sp>
    </p:spTree>
    <p:extLst>
      <p:ext uri="{BB962C8B-B14F-4D97-AF65-F5344CB8AC3E}">
        <p14:creationId xmlns:p14="http://schemas.microsoft.com/office/powerpoint/2010/main" val="2384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15" y="476671"/>
            <a:ext cx="3572256" cy="53766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625851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Люблю тебя, моя родная,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Как </a:t>
            </a:r>
            <a:r>
              <a:rPr lang="ru-RU" sz="3600" b="1" dirty="0">
                <a:solidFill>
                  <a:srgbClr val="C00000"/>
                </a:solidFill>
              </a:rPr>
              <a:t>хорошо когда ты рядом.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Со </a:t>
            </a:r>
            <a:r>
              <a:rPr lang="ru-RU" sz="3600" b="1" dirty="0">
                <a:solidFill>
                  <a:srgbClr val="C00000"/>
                </a:solidFill>
              </a:rPr>
              <a:t>мною будь, ты дорогая</a:t>
            </a:r>
            <a:r>
              <a:rPr lang="ru-RU" sz="3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И больше ничего не надо!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4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404664"/>
            <a:ext cx="7704856" cy="51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4377"/>
            <a:ext cx="7632848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1"/>
            <a:ext cx="7632848" cy="5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114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Гипнотимитуя</dc:creator>
  <cp:lastModifiedBy>Админ</cp:lastModifiedBy>
  <cp:revision>9</cp:revision>
  <dcterms:created xsi:type="dcterms:W3CDTF">2016-11-29T17:36:54Z</dcterms:created>
  <dcterms:modified xsi:type="dcterms:W3CDTF">2017-04-04T18:22:21Z</dcterms:modified>
</cp:coreProperties>
</file>