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448DE-2BD2-4E4E-8C2A-7B392C55FD51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782435B-D5A2-4B72-9002-42ED0AA6F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983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448DE-2BD2-4E4E-8C2A-7B392C55FD51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782435B-D5A2-4B72-9002-42ED0AA6F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37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448DE-2BD2-4E4E-8C2A-7B392C55FD51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782435B-D5A2-4B72-9002-42ED0AA6F9E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7319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448DE-2BD2-4E4E-8C2A-7B392C55FD51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82435B-D5A2-4B72-9002-42ED0AA6F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271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448DE-2BD2-4E4E-8C2A-7B392C55FD51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82435B-D5A2-4B72-9002-42ED0AA6F9E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6190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448DE-2BD2-4E4E-8C2A-7B392C55FD51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82435B-D5A2-4B72-9002-42ED0AA6F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846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448DE-2BD2-4E4E-8C2A-7B392C55FD51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2435B-D5A2-4B72-9002-42ED0AA6F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323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448DE-2BD2-4E4E-8C2A-7B392C55FD51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2435B-D5A2-4B72-9002-42ED0AA6F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956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448DE-2BD2-4E4E-8C2A-7B392C55FD51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2435B-D5A2-4B72-9002-42ED0AA6F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711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448DE-2BD2-4E4E-8C2A-7B392C55FD51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782435B-D5A2-4B72-9002-42ED0AA6F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33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448DE-2BD2-4E4E-8C2A-7B392C55FD51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782435B-D5A2-4B72-9002-42ED0AA6F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679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448DE-2BD2-4E4E-8C2A-7B392C55FD51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782435B-D5A2-4B72-9002-42ED0AA6F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351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448DE-2BD2-4E4E-8C2A-7B392C55FD51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2435B-D5A2-4B72-9002-42ED0AA6F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884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448DE-2BD2-4E4E-8C2A-7B392C55FD51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2435B-D5A2-4B72-9002-42ED0AA6F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563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448DE-2BD2-4E4E-8C2A-7B392C55FD51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2435B-D5A2-4B72-9002-42ED0AA6F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265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448DE-2BD2-4E4E-8C2A-7B392C55FD51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82435B-D5A2-4B72-9002-42ED0AA6F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705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448DE-2BD2-4E4E-8C2A-7B392C55FD51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782435B-D5A2-4B72-9002-42ED0AA6F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67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9E8EB-3D5C-4C86-B4A8-2A85E502D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346" y="461830"/>
            <a:ext cx="10706100" cy="2262781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«Дидактические игры по речевому развитию дошкольников»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E1AB3F8-AF96-43CC-9DE3-3FCCEE86B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81503" y="5017409"/>
            <a:ext cx="1868487" cy="1126283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Кондрашова О.А.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AF4ECB-C5F5-4A8A-8038-F6582F1B6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725" y="3541853"/>
            <a:ext cx="2202252" cy="321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8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1C202-B4BF-4878-874D-E9DB7824D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«Ассоциации»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D9AD91-F6FF-43BA-ACB9-59C3D4DF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262" y="2091690"/>
            <a:ext cx="5011738" cy="3808102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находить логические цепочки между различными предметами.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знания детей о назначении предметов, с чем ассоциируется;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речь, словарный запас;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логическое мышление, сообразительность.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6143E1-0684-48D9-B101-6368FA512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84992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4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69DF9-0B9D-41D8-8CE4-E305FD83D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541" y="624110"/>
            <a:ext cx="9470072" cy="128089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«Подбери слово на заданную букву»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A1C807-E663-402F-AC2B-63D73942D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812" y="2225040"/>
            <a:ext cx="4668838" cy="3777622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находить слова на заданную букву.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повторить букву;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находить слова на определенную букву;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звуковую культуру, речь, словарный запас.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35E3DF-85FE-439F-823D-026CE44F1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20" y="2000250"/>
            <a:ext cx="5705793" cy="427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47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ED3DC0F-879A-4F33-8598-72214F6B8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3462" y="750570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– ведущий вид деятельности, а игровая деятельность – самое интересное, доступное для ребёнка занятие. Именно через игровую совместную деятельность детей и педагога возможно расширять и активизировать словарь детей, формировать грамматический строй речи.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DC8DC7-A1D4-49F0-8ADA-1CB5286D4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870" y="4643436"/>
            <a:ext cx="2495550" cy="187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69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078635-7626-4A3D-A899-7961545A1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823" y="717630"/>
            <a:ext cx="9224400" cy="52086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Дошкольный возраст - это период активного усвоения ребенком разговорного языка, становления и развития всех сторон речи. На развитие правильной речи направлены гимнастика дыхания и гимнастика губ, зубов, языка, а также дидактические игры. 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Дидактические игры играют важную роль в развитии речи детей: пополняется и активизируется словарь, формируется правильное звукопроизношение, развивается связная речь, умение правильно выражать свои мысли. </a:t>
            </a:r>
          </a:p>
        </p:txBody>
      </p:sp>
    </p:spTree>
    <p:extLst>
      <p:ext uri="{BB962C8B-B14F-4D97-AF65-F5344CB8AC3E}">
        <p14:creationId xmlns:p14="http://schemas.microsoft.com/office/powerpoint/2010/main" val="2690613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B1BAA-979F-46E1-9734-DCD25AD0B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940" y="532670"/>
            <a:ext cx="10138409" cy="128089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из фетра «Учимся, играя»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8761FE-EE57-4FD6-8663-28A634607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892" y="2110740"/>
            <a:ext cx="5366068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школе и развитие речи воспитанников.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буквами;</a:t>
            </a: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умения подбирать слово на заданную букву;</a:t>
            </a: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-закреплять умение определять количество букв в слове;</a:t>
            </a: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речи, активизация словаря.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57D1CA-93C0-48E4-9C1B-D8D21F649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60" y="2110740"/>
            <a:ext cx="5273040" cy="395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0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FDF57-4F0B-4E67-B6AD-41D172FD5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091" y="624110"/>
            <a:ext cx="9641522" cy="128089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«Разноцветный мир»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4E9BE0-0455-4D88-8377-398619DB3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7622" y="1905000"/>
            <a:ext cx="4337368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накопление сенсорно-моторного опыта.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детей о сезонных изменениях в природе;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представлений о геометрических фигурах;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 и речи детей дошкольного возраста.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AD68DA-8701-429A-9491-43FC99DCF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260" y="1794510"/>
            <a:ext cx="5505450" cy="412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24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A697A-E773-449D-ADFE-079756E0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0" y="624110"/>
            <a:ext cx="9978389" cy="12808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 дидактических карточек по познавательному и речевому развитию дошкольников.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A4D534-859B-4AE0-8740-4C3A61521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772" y="2065020"/>
            <a:ext cx="4257358" cy="3777622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школе.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об окружающей мире;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умения определять звуки в словах;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связной речи;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внимания.</a:t>
            </a:r>
          </a:p>
          <a:p>
            <a:pPr>
              <a:buFontTx/>
              <a:buChar char="-"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8AA73F-ED9F-4EE8-8DF5-FCA6ED77F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60" y="2098361"/>
            <a:ext cx="5055872" cy="379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29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70DCA-8028-42F4-91AB-0DFBD3DD5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«Домики»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5635EC-CD9F-432F-9DE7-7CEA6E5D3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882" y="1996440"/>
            <a:ext cx="4794568" cy="37776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соотнесение существительных мужского, женского и среднего рода единственного и множественного числа с местоимениями он, она, оно, они.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в правильном употреблении существительных единственного и множественного числа 3-го лица;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обогащать речь детей существительными и местоимениями;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речи, внимания и мышления.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3A07E6-2C65-4072-95E3-2C02D88EC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50" y="1799050"/>
            <a:ext cx="5724187" cy="42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32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A2230D-F94B-4F32-9B72-6AE776C38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551" y="624110"/>
            <a:ext cx="9390062" cy="128089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«Украшаем шапочки»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81113C-41D2-4317-B479-488A0B180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912" y="2042160"/>
            <a:ext cx="5137468" cy="3777622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звуков (ш) и (с) в предложении.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-учить определять место звуков в словах и соотносить их по цвету шапочек;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звуковую культуру речи;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речь, мышление, внимание.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956315-8FB2-4326-97C8-6B5C65E8D1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5" t="-1384" b="1"/>
          <a:stretch/>
        </p:blipFill>
        <p:spPr>
          <a:xfrm>
            <a:off x="6652261" y="1861774"/>
            <a:ext cx="4864096" cy="42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76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988647-EF91-433A-B1F2-83FA0AF56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«Расскажи-ка»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159D41-FA06-484B-8D2E-055655ADD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752" y="1905000"/>
            <a:ext cx="5091748" cy="3785242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составлению описательных рассказов по схеме.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составлять описательные рассказы о животных и предметах с помощью схем;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связную речь, мышление;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облегчать процесс обмена информацией.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484921-9BCA-40A4-825D-70CE47AE9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9" y="1451609"/>
            <a:ext cx="2626043" cy="35013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020A69-A3EB-46DA-98C3-9F0AF9E2D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290" y="2834786"/>
            <a:ext cx="2777490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73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19DD70-CCD3-45F2-9D0D-4AB755028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711" y="624110"/>
            <a:ext cx="9252902" cy="128089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с элементами ТРИЗ «Что сначала, что потом»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9C057-6D26-4673-8B9D-9AE117C92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182" y="2133600"/>
            <a:ext cx="5468938" cy="3777622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определять причину и следствие в предложенной ситуации.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составлять сложные предложения, связно выражать мысль;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словарный запас;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логическое мышление, связную речь;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систематизировать полученные знания.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27690E-1DA7-4F60-AAB2-09EA3B6F5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-970" b="-1"/>
          <a:stretch/>
        </p:blipFill>
        <p:spPr>
          <a:xfrm>
            <a:off x="7383780" y="1904999"/>
            <a:ext cx="3108960" cy="458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8703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72</TotalTime>
  <Words>460</Words>
  <Application>Microsoft Office PowerPoint</Application>
  <PresentationFormat>Широкоэкранный</PresentationFormat>
  <Paragraphs>63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Times New Roman</vt:lpstr>
      <vt:lpstr>Wingdings 3</vt:lpstr>
      <vt:lpstr>Легкий дым</vt:lpstr>
      <vt:lpstr> «Дидактические игры по речевому развитию дошкольников»</vt:lpstr>
      <vt:lpstr>Презентация PowerPoint</vt:lpstr>
      <vt:lpstr>Дидактическое пособие из фетра «Учимся, играя»</vt:lpstr>
      <vt:lpstr>Дидактическое пособие «Разноцветный мир»</vt:lpstr>
      <vt:lpstr>Набор дидактических карточек по познавательному и речевому развитию дошкольников.</vt:lpstr>
      <vt:lpstr>Дидактическая игра «Домики»</vt:lpstr>
      <vt:lpstr>Дидактическая игра «Украшаем шапочки»</vt:lpstr>
      <vt:lpstr>Дидактическое пособие «Расскажи-ка»</vt:lpstr>
      <vt:lpstr>Дидактическая игра с элементами ТРИЗ «Что сначала, что потом»</vt:lpstr>
      <vt:lpstr>Дидактическая игра «Ассоциации»</vt:lpstr>
      <vt:lpstr>Дидактическая игра «Подбери слово на заданную букву»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«Дидактические игры по речевому развитию дошкольников»</dc:title>
  <dc:creator>Olya</dc:creator>
  <cp:lastModifiedBy>Olya</cp:lastModifiedBy>
  <cp:revision>8</cp:revision>
  <dcterms:created xsi:type="dcterms:W3CDTF">2022-03-22T18:47:08Z</dcterms:created>
  <dcterms:modified xsi:type="dcterms:W3CDTF">2022-03-22T19:59:29Z</dcterms:modified>
</cp:coreProperties>
</file>