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6" r:id="rId19"/>
    <p:sldId id="274" r:id="rId20"/>
    <p:sldId id="275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0E2-8D44-49AD-893C-F3D271CADE7B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11C-D7EA-476E-9BA3-171D8FE0A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0E2-8D44-49AD-893C-F3D271CADE7B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11C-D7EA-476E-9BA3-171D8FE0A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0E2-8D44-49AD-893C-F3D271CADE7B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11C-D7EA-476E-9BA3-171D8FE0A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0E2-8D44-49AD-893C-F3D271CADE7B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11C-D7EA-476E-9BA3-171D8FE0A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0E2-8D44-49AD-893C-F3D271CADE7B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11C-D7EA-476E-9BA3-171D8FE0A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0E2-8D44-49AD-893C-F3D271CADE7B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11C-D7EA-476E-9BA3-171D8FE0A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0E2-8D44-49AD-893C-F3D271CADE7B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11C-D7EA-476E-9BA3-171D8FE0A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0E2-8D44-49AD-893C-F3D271CADE7B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11C-D7EA-476E-9BA3-171D8FE0A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0E2-8D44-49AD-893C-F3D271CADE7B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11C-D7EA-476E-9BA3-171D8FE0A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0E2-8D44-49AD-893C-F3D271CADE7B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11C-D7EA-476E-9BA3-171D8FE0A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0E2-8D44-49AD-893C-F3D271CADE7B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11C-D7EA-476E-9BA3-171D8FE0A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80E2-8D44-49AD-893C-F3D271CADE7B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4011C-D7EA-476E-9BA3-171D8FE0A4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872207"/>
          </a:xfrm>
        </p:spPr>
        <p:txBody>
          <a:bodyPr/>
          <a:lstStyle/>
          <a:p>
            <a:r>
              <a:rPr lang="ru-RU" dirty="0" smtClean="0"/>
              <a:t>Экскурсия в мини-музей «</a:t>
            </a:r>
            <a:r>
              <a:rPr lang="ru-RU" dirty="0" err="1" smtClean="0"/>
              <a:t>Мойдодыр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7812360" cy="9136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Воспитатель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Пантюхова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2023год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60648"/>
            <a:ext cx="4720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/с № 22 п. Стодолище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Рабочий стол\Мама\мини-музей\разноцветно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000250"/>
            <a:ext cx="41433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Администратор\Рабочий стол\Мама\мини-музей\зуб паста разноцвет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2571750"/>
            <a:ext cx="40655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1052736"/>
            <a:ext cx="708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также с различным вкусом, цветом и запахом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того чтобы почистить зубы, нужна зубная щётка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F:\Мини музей\Фото\20230118_151500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052736"/>
            <a:ext cx="2756024" cy="4032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Зубные щётки бывают: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етские и взрослые;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ёсткие и мягкие;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электрические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Администратор\Рабочий стол\Мама\мини-музей\взр ще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73016"/>
            <a:ext cx="31496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Администратор\Рабочий стол\Мама\мини-музей\щет де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79" y="3573017"/>
            <a:ext cx="273630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405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густой гребешок…..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794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того чтобы выглядеть опрятно, нужна расчёска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7" descr="C:\Documents and Settings\Администратор\Рабочий стол\Мама\мини-музей\гребен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484785"/>
            <a:ext cx="226945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Администратор\Рабочий стол\Мама\мини-музей\расческа 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60000">
            <a:off x="6947138" y="3067858"/>
            <a:ext cx="1585191" cy="216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Администратор\Рабочий стол\Мама\мини-музей\р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4869159"/>
            <a:ext cx="2341463" cy="17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Администратор\Рабочий стол\Мама\мини-музей\расч 2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2924944"/>
            <a:ext cx="2253141" cy="199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Администратор\Рабочий стол\Мама\мини-музей\расч 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60232" y="4943475"/>
            <a:ext cx="216024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F:\Мини музей\Фото\20230118_151500 1.jpg"/>
          <p:cNvPicPr>
            <a:picLocks noChangeAspect="1" noChangeArrowheads="1"/>
          </p:cNvPicPr>
          <p:nvPr/>
        </p:nvPicPr>
        <p:blipFill>
          <a:blip r:embed="rId8" cstate="print"/>
          <a:srcRect t="58494" r="40466"/>
          <a:stretch>
            <a:fillRect/>
          </a:stretch>
        </p:blipFill>
        <p:spPr bwMode="auto">
          <a:xfrm>
            <a:off x="6732240" y="1412776"/>
            <a:ext cx="2088232" cy="19442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55776" y="2492896"/>
            <a:ext cx="41764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Расчёски бывают: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массажные щётки, гребешки, гребёнки;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пластмассовые, деревянные, железные;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руглые, прямоугольные, овальные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47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Голову моют шампунем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Администратор\Рабочий стол\Мама\мини-музей\шампунь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268760"/>
            <a:ext cx="2088232" cy="18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Администратор\Рабочий стол\Мама\мини-музей\шампунь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5" y="1268760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Администратор\Рабочий стол\Мама\мини-музей\2704110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9" y="3356992"/>
            <a:ext cx="33843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6016" y="191683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Шампунь бывает детский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(без слёз)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4365104"/>
            <a:ext cx="2247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для взрослых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54868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того чтобы чисто вымыть тело, необходима мочалка.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699792" y="3639795"/>
            <a:ext cx="2448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Мочалка банная       Губка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Губка  для душа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Pictures\20221207_102418.jpg"/>
          <p:cNvPicPr/>
          <p:nvPr/>
        </p:nvPicPr>
        <p:blipFill>
          <a:blip r:embed="rId3" cstate="print"/>
          <a:srcRect t="20582"/>
          <a:stretch>
            <a:fillRect/>
          </a:stretch>
        </p:blipFill>
        <p:spPr bwMode="auto">
          <a:xfrm>
            <a:off x="5580112" y="1196752"/>
            <a:ext cx="32403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Администратор\Рабочий стол\Мама\мини-музей\мочалка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429000"/>
            <a:ext cx="23922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Администратор\Рабочий стол\Мама\мини-музей\2 моч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268759"/>
            <a:ext cx="2448272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Администратор\Рабочий стол\Мама\мини-музей\губка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1268760"/>
            <a:ext cx="2000250" cy="230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F:\Мини музей\Фото\20230118_151519 1.jpg"/>
          <p:cNvPicPr>
            <a:picLocks noChangeAspect="1" noChangeArrowheads="1"/>
          </p:cNvPicPr>
          <p:nvPr/>
        </p:nvPicPr>
        <p:blipFill>
          <a:blip r:embed="rId7" cstate="print"/>
          <a:srcRect t="37259"/>
          <a:stretch>
            <a:fillRect/>
          </a:stretch>
        </p:blipFill>
        <p:spPr bwMode="auto">
          <a:xfrm>
            <a:off x="2843808" y="4941168"/>
            <a:ext cx="2540000" cy="2127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704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того чтобы одежда была чистой,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её стирают стиральным порошком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Администратор\Рабочий стол\Мама\мини-музей\un_5_pache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3068960"/>
            <a:ext cx="356388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boxbat.ru/wp-content/uploads/e/1/8/e18b02c79bfebf681ad12e27f59fcde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5652120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155679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 бывает: для белого белья, для цветного белья, для детского белья;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ручной стирки, для машинной стирки.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avatars.mds.yandex.net/i?id=74a58c248336655a20437191ba901c0e6903d460-481844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3246562" cy="2088232"/>
          </a:xfrm>
          <a:prstGeom prst="rect">
            <a:avLst/>
          </a:prstGeom>
          <a:noFill/>
        </p:spPr>
      </p:pic>
      <p:pic>
        <p:nvPicPr>
          <p:cNvPr id="4" name="Picture 6" descr="https://avatars.mds.yandex.net/i?id=6c9e3573e21f9c796596eb524aca34dd91f9b597-5647582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3491880" cy="2194570"/>
          </a:xfrm>
          <a:prstGeom prst="rect">
            <a:avLst/>
          </a:prstGeom>
          <a:noFill/>
        </p:spPr>
      </p:pic>
      <p:pic>
        <p:nvPicPr>
          <p:cNvPr id="5" name="Picture 2" descr="https://avatars.mds.yandex.net/i?id=aecf892668cef3ec501a0ae1a08fbc925af5e89e-6017590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293096"/>
            <a:ext cx="5508104" cy="23336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18864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Раньше, для стирки, мытья и уборки использовали деревянные ушаты, корыта, лохани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6" name="Picture 8" descr="https://avatars.mds.yandex.net/i?id=c23a2e6d1e4e18deef5cd39161ac86288601f61b-849250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861048"/>
            <a:ext cx="5436096" cy="2996952"/>
          </a:xfrm>
          <a:prstGeom prst="rect">
            <a:avLst/>
          </a:prstGeom>
          <a:noFill/>
        </p:spPr>
      </p:pic>
      <p:pic>
        <p:nvPicPr>
          <p:cNvPr id="22538" name="Picture 10" descr="Оцинкованный таз Россия 13 л 67585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3583"/>
            <a:ext cx="3672408" cy="3144417"/>
          </a:xfrm>
          <a:prstGeom prst="rect">
            <a:avLst/>
          </a:prstGeom>
          <a:noFill/>
        </p:spPr>
      </p:pic>
      <p:pic>
        <p:nvPicPr>
          <p:cNvPr id="22540" name="Picture 12" descr="Хозяйственный таз СИМАЛЕНД 8 л, цвет микс 4330161 1"/>
          <p:cNvPicPr>
            <a:picLocks noChangeAspect="1" noChangeArrowheads="1"/>
          </p:cNvPicPr>
          <p:nvPr/>
        </p:nvPicPr>
        <p:blipFill>
          <a:blip r:embed="rId5" cstate="print"/>
          <a:srcRect l="4499" t="27846" r="7753"/>
          <a:stretch>
            <a:fillRect/>
          </a:stretch>
        </p:blipFill>
        <p:spPr bwMode="auto">
          <a:xfrm>
            <a:off x="0" y="1484784"/>
            <a:ext cx="3635896" cy="2160240"/>
          </a:xfrm>
          <a:prstGeom prst="rect">
            <a:avLst/>
          </a:prstGeom>
          <a:noFill/>
        </p:spPr>
      </p:pic>
      <p:pic>
        <p:nvPicPr>
          <p:cNvPr id="22542" name="Picture 14" descr="https://shtorymax.ru/wp-content/gallery/shtory-dlea-vannoj/0767624d78f9f8f4838753dd72vp-dlya-doma-interera-shtory-dlya-vannoj.jpg"/>
          <p:cNvPicPr>
            <a:picLocks noChangeAspect="1" noChangeArrowheads="1"/>
          </p:cNvPicPr>
          <p:nvPr/>
        </p:nvPicPr>
        <p:blipFill>
          <a:blip r:embed="rId6" cstate="print"/>
          <a:srcRect l="25829" t="47940" r="2090"/>
          <a:stretch>
            <a:fillRect/>
          </a:stretch>
        </p:blipFill>
        <p:spPr bwMode="auto">
          <a:xfrm>
            <a:off x="3779913" y="1124744"/>
            <a:ext cx="5364087" cy="26479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18864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теперь современные ванны, тазы и стиральные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машинки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0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 здравствует мыло душистое,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 полотенце пушистое,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 зубной порошок,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 густой гребешок!</a:t>
            </a:r>
          </a:p>
        </p:txBody>
      </p:sp>
      <p:pic>
        <p:nvPicPr>
          <p:cNvPr id="31746" name="Picture 2" descr="F:\Мини музей\20221212_104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299942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4664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 же мыться, плескаться,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Купаться, нырять, кувыркаться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ушате, в корыте, в лохани,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реке, в ручейке, в океане, —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 в ванне, и в бане,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Всегда и везде —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img-fotki.yandex.ru/get/3712/vkus-yablok.1d/0_43cd5_d0ede13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572000" cy="3501008"/>
          </a:xfrm>
          <a:prstGeom prst="rect">
            <a:avLst/>
          </a:prstGeom>
          <a:noFill/>
        </p:spPr>
      </p:pic>
      <p:pic>
        <p:nvPicPr>
          <p:cNvPr id="33799" name="Picture 7" descr="C:\Users\USER\Downloads\little-girl-in-a-white-bathrobe-with-a-white-towel-on-her-head-washes-her-hands-under-the-tap_98296-5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3524250" cy="3356992"/>
          </a:xfrm>
          <a:prstGeom prst="rect">
            <a:avLst/>
          </a:prstGeom>
          <a:noFill/>
        </p:spPr>
      </p:pic>
      <p:pic>
        <p:nvPicPr>
          <p:cNvPr id="33800" name="Picture 8" descr="C:\Users\USER\Downloads\little-baby-boy-washing-in-bath-on-white-background_392895-152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427984" cy="3429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4819" name="Picture 3" descr="C:\Users\USER\Documents\Мини - музей\1620826364_21-phonoteka_org-p-fon-moidodir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77686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3" y="260648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Вечная слава воде!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05273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Вода бывает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Администратор\Рабочий стол\Мама\мини-музей\вода водопроводна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1638" y="0"/>
            <a:ext cx="36623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5856" y="1268760"/>
            <a:ext cx="214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водопроводная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i.ytimg.com/vi/38Z80s8moqo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520" y="3140968"/>
            <a:ext cx="4068960" cy="26874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12160" y="5949280"/>
            <a:ext cx="14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дождевая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s://fs.znanio.ru/d5af0e/b0/86/1429837bf9cdc46c97ee5c8509bbacc8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88840"/>
            <a:ext cx="453650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C:\Documents and Settings\Администратор\Рабочий стол\Мама\мини-музей\озер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32656"/>
            <a:ext cx="40005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Администратор\Рабочий стол\Мама\мини-музей\мор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356992"/>
            <a:ext cx="4429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0072" y="6093296"/>
            <a:ext cx="124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148478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озёрная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Администратор\Рабочий стол\Мама\мини-музей\ре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988840"/>
            <a:ext cx="42862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71601" y="5085184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речная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3" name="Picture 1" descr="C:\Users\USER\Documents\Мини - музей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48680"/>
            <a:ext cx="7620000" cy="576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631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Вдруг из маминой из спальни,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Кривоногий и хромой,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Умывальников начальник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мочалок командир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Мини музей\20221212_1047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88843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27584" y="2816661"/>
            <a:ext cx="31683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Неожиданно появился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раздевалке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Мойдодыр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3528" y="4676001"/>
            <a:ext cx="4320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Пойдёмте с ним знакомиться?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5" name="Picture 3" descr="F:\Мини музей\20221212_104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528392" cy="6381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-Здравствуй,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-Почему ты к нам пришёл?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-Я пришёл к вам, чтобы  стать музеем.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-А вы знаете, что такое музей?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1520" y="2794088"/>
            <a:ext cx="489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 – это такое место, где собирают и хранят экспонаты.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9512" y="3692098"/>
            <a:ext cx="5112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-Экспонатами называются предметы, которые находятся в музее.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музее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вами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познакомимся с правилами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гигиены и чистоты.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нём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собраны различные предметы гигиены, с помощью которых наше тело и одежда становятся чистыми.</a:t>
            </a:r>
          </a:p>
        </p:txBody>
      </p:sp>
      <p:pic>
        <p:nvPicPr>
          <p:cNvPr id="4" name="Рисунок 3" descr="C:\Users\USER\Pictures\20221207_103716.jpg"/>
          <p:cNvPicPr/>
          <p:nvPr/>
        </p:nvPicPr>
        <p:blipFill>
          <a:blip r:embed="rId3" cstate="print"/>
          <a:srcRect t="11647"/>
          <a:stretch>
            <a:fillRect/>
          </a:stretch>
        </p:blipFill>
        <p:spPr bwMode="auto">
          <a:xfrm>
            <a:off x="4716016" y="404664"/>
            <a:ext cx="403244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704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 здравствует мыло душистое…..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Pictures\20221207_102118.jpg"/>
          <p:cNvPicPr/>
          <p:nvPr/>
        </p:nvPicPr>
        <p:blipFill>
          <a:blip r:embed="rId3" cstate="print"/>
          <a:srcRect t="20677" r="21739"/>
          <a:stretch>
            <a:fillRect/>
          </a:stretch>
        </p:blipFill>
        <p:spPr bwMode="auto">
          <a:xfrm>
            <a:off x="5364088" y="1196752"/>
            <a:ext cx="3384376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F:\Мини музей\Фото\20230118_151508 1.jpg"/>
          <p:cNvPicPr>
            <a:picLocks noChangeAspect="1" noChangeArrowheads="1"/>
          </p:cNvPicPr>
          <p:nvPr/>
        </p:nvPicPr>
        <p:blipFill>
          <a:blip r:embed="rId4" cstate="print"/>
          <a:srcRect l="44916" t="33333"/>
          <a:stretch>
            <a:fillRect/>
          </a:stretch>
        </p:blipFill>
        <p:spPr bwMode="auto">
          <a:xfrm>
            <a:off x="251520" y="1052736"/>
            <a:ext cx="2808312" cy="2808312"/>
          </a:xfrm>
          <a:prstGeom prst="rect">
            <a:avLst/>
          </a:prstGeom>
          <a:noFill/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347864" y="1268760"/>
            <a:ext cx="1800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Детское</a:t>
            </a:r>
          </a:p>
          <a:p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Туалетное</a:t>
            </a:r>
          </a:p>
          <a:p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Банное</a:t>
            </a:r>
          </a:p>
          <a:p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Жидкое</a:t>
            </a:r>
          </a:p>
          <a:p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Крем-мыло</a:t>
            </a:r>
          </a:p>
          <a:p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Фигурное</a:t>
            </a:r>
          </a:p>
          <a:p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Хозяйственное</a:t>
            </a:r>
          </a:p>
          <a:p>
            <a:r>
              <a:rPr lang="ru-RU" sz="2400" dirty="0">
                <a:latin typeface="Constantia" pitchFamily="18" charset="0"/>
              </a:rPr>
              <a:t>и  другие</a:t>
            </a:r>
          </a:p>
        </p:txBody>
      </p:sp>
      <p:pic>
        <p:nvPicPr>
          <p:cNvPr id="11" name="Picture 2" descr="C:\Documents and Settings\Администратор\Рабочий стол\Мама\мини-музей\виды мыл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79512" y="4005063"/>
            <a:ext cx="2880320" cy="2710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Documents and Settings\Администратор\Рабочий стол\Мама\мини-музей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4357688" cy="24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дминистратор\Рабочий стол\Мама\мини-музей\мыльная струж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32040" y="3501008"/>
            <a:ext cx="4211960" cy="3168352"/>
          </a:xfrm>
          <a:prstGeom prst="rect">
            <a:avLst/>
          </a:prstGeom>
        </p:spPr>
      </p:pic>
      <p:pic>
        <p:nvPicPr>
          <p:cNvPr id="6" name="Picture 2" descr="C:\Documents and Settings\Администратор\Рабочий стол\Мама\мини-музей\мыльная пен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00625" y="1"/>
            <a:ext cx="4143375" cy="2492895"/>
          </a:xfrm>
          <a:prstGeom prst="rect">
            <a:avLst/>
          </a:prstGeom>
        </p:spPr>
      </p:pic>
      <p:pic>
        <p:nvPicPr>
          <p:cNvPr id="7" name="Picture 2" descr="C:\Documents and Settings\Администратор\Рабочий стол\Мама\мини-музей\мыльн пузыри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3501008"/>
            <a:ext cx="4427984" cy="3168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242088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Мыльная пена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Мыльные пузыри                         Мыльная стружка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544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полотенце пушистое…….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Pictures\20221207_102658.jpg"/>
          <p:cNvPicPr/>
          <p:nvPr/>
        </p:nvPicPr>
        <p:blipFill>
          <a:blip r:embed="rId3" cstate="print"/>
          <a:srcRect t="20946" b="9774"/>
          <a:stretch>
            <a:fillRect/>
          </a:stretch>
        </p:blipFill>
        <p:spPr bwMode="auto">
          <a:xfrm>
            <a:off x="6516216" y="0"/>
            <a:ext cx="262778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F:\Мини музей\Фото\20230118_151635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73016"/>
            <a:ext cx="2627784" cy="3284984"/>
          </a:xfrm>
          <a:prstGeom prst="rect">
            <a:avLst/>
          </a:prstGeom>
          <a:noFill/>
        </p:spPr>
      </p:pic>
      <p:pic>
        <p:nvPicPr>
          <p:cNvPr id="18435" name="Picture 3" descr="F:\Мини музей\Фото\20230118_151719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789040"/>
            <a:ext cx="2088232" cy="3068960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Мама\мини-музей\полотенц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836712"/>
            <a:ext cx="63001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3645024"/>
            <a:ext cx="4283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Полотенца бывают: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Вафельные, махровые, кухонные, льняные, банные, ручные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Documents and Settings\Администратор\Рабочий стол\Мама\мини-музей\банное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5656" y="4797152"/>
            <a:ext cx="280831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ини - музей\1618533351_58-phonoteka_org-p-fon-dlya-prezentatsii-milnie-puzir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260648"/>
            <a:ext cx="411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зубной порошок……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Администратор\Рабочий стол\Мама\мини-музей\девочка чистит зуб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764705"/>
            <a:ext cx="2485479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Администратор\Рабочий стол\Мама\мини-музей\зуб пор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836712"/>
            <a:ext cx="1803052" cy="149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F:\Мини музей\Фото\20230118_151500 1.jpg"/>
          <p:cNvPicPr>
            <a:picLocks noChangeAspect="1" noChangeArrowheads="1"/>
          </p:cNvPicPr>
          <p:nvPr/>
        </p:nvPicPr>
        <p:blipFill>
          <a:blip r:embed="rId5" cstate="print"/>
          <a:srcRect b="15865"/>
          <a:stretch>
            <a:fillRect/>
          </a:stretch>
        </p:blipFill>
        <p:spPr bwMode="auto">
          <a:xfrm>
            <a:off x="5508104" y="0"/>
            <a:ext cx="3332088" cy="2852936"/>
          </a:xfrm>
          <a:prstGeom prst="rect">
            <a:avLst/>
          </a:prstGeom>
          <a:noFill/>
        </p:spPr>
      </p:pic>
      <p:pic>
        <p:nvPicPr>
          <p:cNvPr id="7" name="Рисунок 6" descr="C:\Users\USER\Pictures\20221207_102325.jpg"/>
          <p:cNvPicPr/>
          <p:nvPr/>
        </p:nvPicPr>
        <p:blipFill>
          <a:blip r:embed="rId6" cstate="print"/>
          <a:srcRect t="16466"/>
          <a:stretch>
            <a:fillRect/>
          </a:stretch>
        </p:blipFill>
        <p:spPr bwMode="auto">
          <a:xfrm>
            <a:off x="5580112" y="2996952"/>
            <a:ext cx="3240359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2852936"/>
            <a:ext cx="335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Зубная паста бывает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Администратор\Рабочий стол\Мама\мини-музей\зуб паста дет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5" y="3573015"/>
            <a:ext cx="1548805" cy="188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Администратор\Рабочий стол\Мама\мини-музей\0604196fulзуб дет 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91680" y="3573016"/>
            <a:ext cx="12961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Администратор\Рабочий стол\Мама\мини-музей\з паста 4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5517232"/>
            <a:ext cx="33478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47864" y="3861048"/>
            <a:ext cx="15256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Детская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взрослая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340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Экскурсия в мини-музей «Мойдодыр»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мини-музей «Мойдодыр»</dc:title>
  <dc:creator>USER</dc:creator>
  <cp:lastModifiedBy>USER</cp:lastModifiedBy>
  <cp:revision>51</cp:revision>
  <dcterms:created xsi:type="dcterms:W3CDTF">2023-02-04T11:16:44Z</dcterms:created>
  <dcterms:modified xsi:type="dcterms:W3CDTF">2023-02-04T19:40:26Z</dcterms:modified>
</cp:coreProperties>
</file>